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3" r:id="rId3"/>
    <p:sldId id="317" r:id="rId4"/>
    <p:sldId id="315" r:id="rId5"/>
    <p:sldId id="314" r:id="rId6"/>
    <p:sldId id="316" r:id="rId7"/>
    <p:sldId id="295" r:id="rId8"/>
    <p:sldId id="322" r:id="rId9"/>
    <p:sldId id="305" r:id="rId10"/>
    <p:sldId id="308" r:id="rId11"/>
    <p:sldId id="319" r:id="rId12"/>
    <p:sldId id="320" r:id="rId13"/>
    <p:sldId id="321" r:id="rId14"/>
    <p:sldId id="323" r:id="rId15"/>
    <p:sldId id="318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09" r:id="rId28"/>
    <p:sldId id="335" r:id="rId29"/>
    <p:sldId id="311" r:id="rId30"/>
    <p:sldId id="294" r:id="rId31"/>
    <p:sldId id="336" r:id="rId32"/>
    <p:sldId id="337" r:id="rId33"/>
    <p:sldId id="338" r:id="rId34"/>
    <p:sldId id="266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5EA"/>
    <a:srgbClr val="E1B900"/>
    <a:srgbClr val="DC6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/>
    <p:restoredTop sz="94495"/>
  </p:normalViewPr>
  <p:slideViewPr>
    <p:cSldViewPr snapToGrid="0" snapToObjects="1">
      <p:cViewPr varScale="1">
        <p:scale>
          <a:sx n="87" d="100"/>
          <a:sy n="8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t>Image by freepik.com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94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53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629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286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124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247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0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95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953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70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336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93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0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70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87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17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48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3441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Level One…">
            <a:extLst>
              <a:ext uri="{FF2B5EF4-FFF2-40B4-BE49-F238E27FC236}">
                <a16:creationId xmlns:a16="http://schemas.microsoft.com/office/drawing/2014/main" id="{D4128E85-43A5-1442-B4E0-DD2BF3278C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67C310DC-D804-404A-823C-A02E1A10B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C0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55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igquery/docs/querying-wildcard-tables#filtering_selected_tables_using_table_suffi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firebase-developers/using-the-unnest-function-in-bigquery-to-analyze-event-parameters-in-analytics-fb828f890b4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ublic.tableau.com/profile/lintao#!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npack-for-tableau.com/data-visualizations/tableau-dashboards/google-analytics-dashboard/custom-home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googlemerchandisestor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ooglemerchandisestor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6367342#access" TargetMode="External"/><Relationship Id="rId2" Type="http://schemas.openxmlformats.org/officeDocument/2006/relationships/hyperlink" Target="https://analytics.google.com/analytics/web/provision/#/provis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nalytics.google.com/analytics/web/?utm_source=demoaccount&amp;utm_medium=demoaccount&amp;utm_campaign=demoaccount#/report/visitors-overview/a54516992w87479473p92320289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analytics/answer/3437719?hl=e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hyperlink" Target="https://storage.googleapis.com/e-nor/visualizations/bigquery/ga360-schema.html#section-collapsible-tre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19"/>
          <p:cNvSpPr/>
          <p:nvPr/>
        </p:nvSpPr>
        <p:spPr>
          <a:xfrm flipH="1">
            <a:off x="0" y="-26690"/>
            <a:ext cx="12192000" cy="6858000"/>
          </a:xfrm>
          <a:prstGeom prst="rect">
            <a:avLst/>
          </a:prstGeom>
          <a:solidFill>
            <a:srgbClr val="754A7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1" name="Freeform 6"/>
          <p:cNvSpPr/>
          <p:nvPr/>
        </p:nvSpPr>
        <p:spPr>
          <a:xfrm>
            <a:off x="625584" y="726245"/>
            <a:ext cx="5350838" cy="503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1" h="21301" extrusionOk="0">
                <a:moveTo>
                  <a:pt x="15889" y="19860"/>
                </a:moveTo>
                <a:cubicBezTo>
                  <a:pt x="15026" y="20402"/>
                  <a:pt x="14110" y="20887"/>
                  <a:pt x="13130" y="21136"/>
                </a:cubicBezTo>
                <a:cubicBezTo>
                  <a:pt x="11639" y="21497"/>
                  <a:pt x="10020" y="21260"/>
                  <a:pt x="8668" y="20492"/>
                </a:cubicBezTo>
                <a:cubicBezTo>
                  <a:pt x="7315" y="19724"/>
                  <a:pt x="6228" y="18426"/>
                  <a:pt x="5675" y="16913"/>
                </a:cubicBezTo>
                <a:cubicBezTo>
                  <a:pt x="5163" y="15558"/>
                  <a:pt x="5068" y="14056"/>
                  <a:pt x="4439" y="12758"/>
                </a:cubicBezTo>
                <a:cubicBezTo>
                  <a:pt x="3960" y="11753"/>
                  <a:pt x="3204" y="10940"/>
                  <a:pt x="2447" y="10138"/>
                </a:cubicBezTo>
                <a:cubicBezTo>
                  <a:pt x="1702" y="9336"/>
                  <a:pt x="935" y="8523"/>
                  <a:pt x="456" y="7519"/>
                </a:cubicBezTo>
                <a:cubicBezTo>
                  <a:pt x="-24" y="6525"/>
                  <a:pt x="-194" y="5283"/>
                  <a:pt x="285" y="4278"/>
                </a:cubicBezTo>
                <a:cubicBezTo>
                  <a:pt x="946" y="2900"/>
                  <a:pt x="2565" y="2381"/>
                  <a:pt x="4013" y="2325"/>
                </a:cubicBezTo>
                <a:cubicBezTo>
                  <a:pt x="4460" y="2302"/>
                  <a:pt x="4908" y="2313"/>
                  <a:pt x="5355" y="2325"/>
                </a:cubicBezTo>
                <a:cubicBezTo>
                  <a:pt x="6378" y="2336"/>
                  <a:pt x="7389" y="2358"/>
                  <a:pt x="8348" y="2054"/>
                </a:cubicBezTo>
                <a:cubicBezTo>
                  <a:pt x="9914" y="1546"/>
                  <a:pt x="11213" y="202"/>
                  <a:pt x="12832" y="21"/>
                </a:cubicBezTo>
                <a:cubicBezTo>
                  <a:pt x="13940" y="-103"/>
                  <a:pt x="15026" y="337"/>
                  <a:pt x="16027" y="857"/>
                </a:cubicBezTo>
                <a:cubicBezTo>
                  <a:pt x="16709" y="1218"/>
                  <a:pt x="17359" y="1625"/>
                  <a:pt x="17998" y="2065"/>
                </a:cubicBezTo>
                <a:cubicBezTo>
                  <a:pt x="18914" y="2460"/>
                  <a:pt x="20703" y="4470"/>
                  <a:pt x="20756" y="4763"/>
                </a:cubicBezTo>
                <a:cubicBezTo>
                  <a:pt x="20756" y="4763"/>
                  <a:pt x="20756" y="4763"/>
                  <a:pt x="20756" y="4763"/>
                </a:cubicBezTo>
                <a:cubicBezTo>
                  <a:pt x="21182" y="5633"/>
                  <a:pt x="21406" y="6604"/>
                  <a:pt x="21353" y="7586"/>
                </a:cubicBezTo>
                <a:cubicBezTo>
                  <a:pt x="21289" y="8794"/>
                  <a:pt x="20863" y="9935"/>
                  <a:pt x="20682" y="11132"/>
                </a:cubicBezTo>
                <a:cubicBezTo>
                  <a:pt x="20490" y="12351"/>
                  <a:pt x="20554" y="13604"/>
                  <a:pt x="20245" y="14801"/>
                </a:cubicBezTo>
                <a:cubicBezTo>
                  <a:pt x="19649" y="17060"/>
                  <a:pt x="17795" y="18674"/>
                  <a:pt x="15889" y="19860"/>
                </a:cubicBezTo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Freeform 7"/>
          <p:cNvSpPr/>
          <p:nvPr/>
        </p:nvSpPr>
        <p:spPr>
          <a:xfrm>
            <a:off x="946842" y="552877"/>
            <a:ext cx="5316172" cy="5061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0" h="21600" extrusionOk="0">
                <a:moveTo>
                  <a:pt x="1972" y="11824"/>
                </a:moveTo>
                <a:cubicBezTo>
                  <a:pt x="1950" y="11870"/>
                  <a:pt x="1918" y="11915"/>
                  <a:pt x="1886" y="11972"/>
                </a:cubicBezTo>
                <a:cubicBezTo>
                  <a:pt x="1090" y="13258"/>
                  <a:pt x="-72" y="14499"/>
                  <a:pt x="3" y="16046"/>
                </a:cubicBezTo>
                <a:cubicBezTo>
                  <a:pt x="79" y="17514"/>
                  <a:pt x="1316" y="18652"/>
                  <a:pt x="2628" y="19130"/>
                </a:cubicBezTo>
                <a:cubicBezTo>
                  <a:pt x="3542" y="19460"/>
                  <a:pt x="4500" y="19552"/>
                  <a:pt x="5468" y="19654"/>
                </a:cubicBezTo>
                <a:cubicBezTo>
                  <a:pt x="5038" y="19096"/>
                  <a:pt x="4683" y="18459"/>
                  <a:pt x="4435" y="17788"/>
                </a:cubicBezTo>
                <a:cubicBezTo>
                  <a:pt x="3919" y="16422"/>
                  <a:pt x="3822" y="14908"/>
                  <a:pt x="3187" y="13600"/>
                </a:cubicBezTo>
                <a:cubicBezTo>
                  <a:pt x="2875" y="12940"/>
                  <a:pt x="2445" y="12370"/>
                  <a:pt x="1972" y="11824"/>
                </a:cubicBezTo>
                <a:moveTo>
                  <a:pt x="19914" y="10447"/>
                </a:moveTo>
                <a:cubicBezTo>
                  <a:pt x="19796" y="10948"/>
                  <a:pt x="19667" y="11449"/>
                  <a:pt x="19592" y="11961"/>
                </a:cubicBezTo>
                <a:cubicBezTo>
                  <a:pt x="19398" y="13190"/>
                  <a:pt x="19463" y="14453"/>
                  <a:pt x="19151" y="15659"/>
                </a:cubicBezTo>
                <a:cubicBezTo>
                  <a:pt x="18548" y="17936"/>
                  <a:pt x="16677" y="19563"/>
                  <a:pt x="14751" y="20758"/>
                </a:cubicBezTo>
                <a:cubicBezTo>
                  <a:pt x="14342" y="21020"/>
                  <a:pt x="13912" y="21270"/>
                  <a:pt x="13471" y="21475"/>
                </a:cubicBezTo>
                <a:cubicBezTo>
                  <a:pt x="13557" y="21498"/>
                  <a:pt x="13632" y="21509"/>
                  <a:pt x="13718" y="21520"/>
                </a:cubicBezTo>
                <a:cubicBezTo>
                  <a:pt x="14063" y="21566"/>
                  <a:pt x="14418" y="21600"/>
                  <a:pt x="14762" y="21600"/>
                </a:cubicBezTo>
                <a:cubicBezTo>
                  <a:pt x="15579" y="21600"/>
                  <a:pt x="16386" y="21429"/>
                  <a:pt x="17021" y="20906"/>
                </a:cubicBezTo>
                <a:cubicBezTo>
                  <a:pt x="17677" y="20371"/>
                  <a:pt x="18043" y="19552"/>
                  <a:pt x="18419" y="18789"/>
                </a:cubicBezTo>
                <a:cubicBezTo>
                  <a:pt x="18925" y="17776"/>
                  <a:pt x="19495" y="16809"/>
                  <a:pt x="20108" y="15876"/>
                </a:cubicBezTo>
                <a:cubicBezTo>
                  <a:pt x="20485" y="15318"/>
                  <a:pt x="20883" y="14772"/>
                  <a:pt x="21141" y="14146"/>
                </a:cubicBezTo>
                <a:cubicBezTo>
                  <a:pt x="21410" y="13531"/>
                  <a:pt x="21528" y="12814"/>
                  <a:pt x="21334" y="12166"/>
                </a:cubicBezTo>
                <a:cubicBezTo>
                  <a:pt x="21119" y="11415"/>
                  <a:pt x="20528" y="10880"/>
                  <a:pt x="19914" y="10447"/>
                </a:cubicBezTo>
                <a:moveTo>
                  <a:pt x="9523" y="0"/>
                </a:moveTo>
                <a:cubicBezTo>
                  <a:pt x="8996" y="0"/>
                  <a:pt x="8458" y="148"/>
                  <a:pt x="7953" y="319"/>
                </a:cubicBezTo>
                <a:cubicBezTo>
                  <a:pt x="6501" y="831"/>
                  <a:pt x="5081" y="1730"/>
                  <a:pt x="4263" y="3084"/>
                </a:cubicBezTo>
                <a:cubicBezTo>
                  <a:pt x="4478" y="3084"/>
                  <a:pt x="4683" y="3095"/>
                  <a:pt x="4887" y="3095"/>
                </a:cubicBezTo>
                <a:cubicBezTo>
                  <a:pt x="5651" y="3095"/>
                  <a:pt x="6414" y="3039"/>
                  <a:pt x="7135" y="2811"/>
                </a:cubicBezTo>
                <a:cubicBezTo>
                  <a:pt x="8716" y="2299"/>
                  <a:pt x="10029" y="945"/>
                  <a:pt x="11664" y="762"/>
                </a:cubicBezTo>
                <a:cubicBezTo>
                  <a:pt x="11739" y="751"/>
                  <a:pt x="11814" y="751"/>
                  <a:pt x="11879" y="740"/>
                </a:cubicBezTo>
                <a:cubicBezTo>
                  <a:pt x="11363" y="319"/>
                  <a:pt x="10696" y="80"/>
                  <a:pt x="10029" y="46"/>
                </a:cubicBezTo>
                <a:cubicBezTo>
                  <a:pt x="9857" y="11"/>
                  <a:pt x="9695" y="0"/>
                  <a:pt x="9523" y="0"/>
                </a:cubicBezTo>
              </a:path>
            </a:pathLst>
          </a:custGeom>
          <a:gradFill>
            <a:gsLst>
              <a:gs pos="0">
                <a:srgbClr val="754A7D"/>
              </a:gs>
              <a:gs pos="47000">
                <a:srgbClr val="6E8299"/>
              </a:gs>
              <a:gs pos="100000">
                <a:srgbClr val="61E5CB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Freeform 9"/>
          <p:cNvSpPr/>
          <p:nvPr/>
        </p:nvSpPr>
        <p:spPr>
          <a:xfrm rot="10800000" flipH="1">
            <a:off x="4083713" y="-29864"/>
            <a:ext cx="7909292" cy="107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51" extrusionOk="0">
                <a:moveTo>
                  <a:pt x="18" y="20183"/>
                </a:moveTo>
                <a:cubicBezTo>
                  <a:pt x="21600" y="20183"/>
                  <a:pt x="21600" y="20183"/>
                  <a:pt x="21600" y="20183"/>
                </a:cubicBezTo>
                <a:cubicBezTo>
                  <a:pt x="21600" y="20057"/>
                  <a:pt x="21600" y="20057"/>
                  <a:pt x="21600" y="20057"/>
                </a:cubicBezTo>
                <a:cubicBezTo>
                  <a:pt x="20321" y="20687"/>
                  <a:pt x="19061" y="15560"/>
                  <a:pt x="17890" y="11988"/>
                </a:cubicBezTo>
                <a:cubicBezTo>
                  <a:pt x="16720" y="8374"/>
                  <a:pt x="15586" y="4046"/>
                  <a:pt x="14350" y="1692"/>
                </a:cubicBezTo>
                <a:cubicBezTo>
                  <a:pt x="13113" y="-703"/>
                  <a:pt x="11732" y="-913"/>
                  <a:pt x="10616" y="3415"/>
                </a:cubicBezTo>
                <a:cubicBezTo>
                  <a:pt x="9862" y="6315"/>
                  <a:pt x="9253" y="11190"/>
                  <a:pt x="8420" y="12745"/>
                </a:cubicBezTo>
                <a:cubicBezTo>
                  <a:pt x="7612" y="14257"/>
                  <a:pt x="6756" y="12324"/>
                  <a:pt x="6002" y="9887"/>
                </a:cubicBezTo>
                <a:cubicBezTo>
                  <a:pt x="5242" y="7450"/>
                  <a:pt x="4506" y="4424"/>
                  <a:pt x="3679" y="3541"/>
                </a:cubicBezTo>
                <a:cubicBezTo>
                  <a:pt x="2093" y="1776"/>
                  <a:pt x="404" y="9509"/>
                  <a:pt x="0" y="20351"/>
                </a:cubicBezTo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4" name="Freeform: Shape 171"/>
          <p:cNvSpPr/>
          <p:nvPr/>
        </p:nvSpPr>
        <p:spPr>
          <a:xfrm flipH="1">
            <a:off x="8785505" y="4187375"/>
            <a:ext cx="3406495" cy="2670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98" extrusionOk="0">
                <a:moveTo>
                  <a:pt x="12934" y="1"/>
                </a:moveTo>
                <a:cubicBezTo>
                  <a:pt x="12577" y="-2"/>
                  <a:pt x="12196" y="27"/>
                  <a:pt x="11789" y="90"/>
                </a:cubicBezTo>
                <a:cubicBezTo>
                  <a:pt x="9437" y="466"/>
                  <a:pt x="7604" y="2751"/>
                  <a:pt x="6247" y="5036"/>
                </a:cubicBezTo>
                <a:cubicBezTo>
                  <a:pt x="5116" y="6974"/>
                  <a:pt x="3058" y="7147"/>
                  <a:pt x="1407" y="7610"/>
                </a:cubicBezTo>
                <a:lnTo>
                  <a:pt x="0" y="8040"/>
                </a:lnTo>
                <a:lnTo>
                  <a:pt x="0" y="21598"/>
                </a:lnTo>
                <a:lnTo>
                  <a:pt x="21362" y="21598"/>
                </a:lnTo>
                <a:lnTo>
                  <a:pt x="21422" y="21348"/>
                </a:lnTo>
                <a:cubicBezTo>
                  <a:pt x="21600" y="20365"/>
                  <a:pt x="21560" y="19323"/>
                  <a:pt x="21266" y="18311"/>
                </a:cubicBezTo>
                <a:cubicBezTo>
                  <a:pt x="20746" y="16402"/>
                  <a:pt x="19887" y="15824"/>
                  <a:pt x="19095" y="14580"/>
                </a:cubicBezTo>
                <a:cubicBezTo>
                  <a:pt x="18122" y="13076"/>
                  <a:pt x="17444" y="12006"/>
                  <a:pt x="17715" y="10068"/>
                </a:cubicBezTo>
                <a:cubicBezTo>
                  <a:pt x="18097" y="7113"/>
                  <a:pt x="18280" y="39"/>
                  <a:pt x="1293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Oval 5"/>
          <p:cNvSpPr/>
          <p:nvPr/>
        </p:nvSpPr>
        <p:spPr>
          <a:xfrm>
            <a:off x="1126326" y="5509648"/>
            <a:ext cx="4451285" cy="714062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Freeform 12"/>
          <p:cNvSpPr/>
          <p:nvPr/>
        </p:nvSpPr>
        <p:spPr>
          <a:xfrm>
            <a:off x="2530412" y="4895703"/>
            <a:ext cx="346053" cy="49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501" extrusionOk="0">
                <a:moveTo>
                  <a:pt x="289" y="20567"/>
                </a:moveTo>
                <a:cubicBezTo>
                  <a:pt x="289" y="20684"/>
                  <a:pt x="289" y="20684"/>
                  <a:pt x="289" y="20684"/>
                </a:cubicBezTo>
                <a:cubicBezTo>
                  <a:pt x="616" y="20917"/>
                  <a:pt x="943" y="21151"/>
                  <a:pt x="1270" y="21501"/>
                </a:cubicBezTo>
                <a:cubicBezTo>
                  <a:pt x="8634" y="17882"/>
                  <a:pt x="14689" y="13095"/>
                  <a:pt x="19107" y="7607"/>
                </a:cubicBezTo>
                <a:cubicBezTo>
                  <a:pt x="20252" y="6439"/>
                  <a:pt x="21070" y="5038"/>
                  <a:pt x="21234" y="3520"/>
                </a:cubicBezTo>
                <a:cubicBezTo>
                  <a:pt x="21234" y="2119"/>
                  <a:pt x="20089" y="602"/>
                  <a:pt x="18125" y="135"/>
                </a:cubicBezTo>
                <a:cubicBezTo>
                  <a:pt x="17143" y="-99"/>
                  <a:pt x="16161" y="18"/>
                  <a:pt x="15179" y="135"/>
                </a:cubicBezTo>
                <a:cubicBezTo>
                  <a:pt x="12070" y="835"/>
                  <a:pt x="9779" y="2820"/>
                  <a:pt x="7816" y="4805"/>
                </a:cubicBezTo>
                <a:cubicBezTo>
                  <a:pt x="5361" y="7257"/>
                  <a:pt x="2907" y="9825"/>
                  <a:pt x="1434" y="12627"/>
                </a:cubicBezTo>
                <a:cubicBezTo>
                  <a:pt x="125" y="15196"/>
                  <a:pt x="-366" y="17882"/>
                  <a:pt x="289" y="20567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42" name="Group 4200"/>
          <p:cNvGrpSpPr/>
          <p:nvPr/>
        </p:nvGrpSpPr>
        <p:grpSpPr>
          <a:xfrm>
            <a:off x="608240" y="3773528"/>
            <a:ext cx="2065248" cy="2089727"/>
            <a:chOff x="0" y="0"/>
            <a:chExt cx="2065247" cy="2089725"/>
          </a:xfrm>
        </p:grpSpPr>
        <p:sp>
          <p:nvSpPr>
            <p:cNvPr id="297" name="Freeform 9"/>
            <p:cNvSpPr/>
            <p:nvPr/>
          </p:nvSpPr>
          <p:spPr>
            <a:xfrm>
              <a:off x="1276053" y="1439987"/>
              <a:ext cx="672803" cy="222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2" extrusionOk="0">
                  <a:moveTo>
                    <a:pt x="21429" y="15988"/>
                  </a:moveTo>
                  <a:cubicBezTo>
                    <a:pt x="21257" y="15252"/>
                    <a:pt x="21086" y="14761"/>
                    <a:pt x="20914" y="14270"/>
                  </a:cubicBezTo>
                  <a:cubicBezTo>
                    <a:pt x="20914" y="14025"/>
                    <a:pt x="20829" y="13779"/>
                    <a:pt x="20829" y="13779"/>
                  </a:cubicBezTo>
                  <a:cubicBezTo>
                    <a:pt x="15943" y="4452"/>
                    <a:pt x="10029" y="-457"/>
                    <a:pt x="4114" y="34"/>
                  </a:cubicBezTo>
                  <a:cubicBezTo>
                    <a:pt x="2486" y="279"/>
                    <a:pt x="600" y="1261"/>
                    <a:pt x="0" y="5434"/>
                  </a:cubicBezTo>
                  <a:cubicBezTo>
                    <a:pt x="1286" y="13043"/>
                    <a:pt x="4371" y="16479"/>
                    <a:pt x="7200" y="18198"/>
                  </a:cubicBezTo>
                  <a:cubicBezTo>
                    <a:pt x="10886" y="20652"/>
                    <a:pt x="14743" y="21143"/>
                    <a:pt x="18429" y="19916"/>
                  </a:cubicBezTo>
                  <a:cubicBezTo>
                    <a:pt x="19543" y="19425"/>
                    <a:pt x="20657" y="18934"/>
                    <a:pt x="21514" y="16725"/>
                  </a:cubicBezTo>
                  <a:cubicBezTo>
                    <a:pt x="21600" y="16725"/>
                    <a:pt x="21600" y="16725"/>
                    <a:pt x="21600" y="16725"/>
                  </a:cubicBezTo>
                  <a:cubicBezTo>
                    <a:pt x="21514" y="16479"/>
                    <a:pt x="21514" y="16234"/>
                    <a:pt x="21429" y="159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Freeform 10"/>
            <p:cNvSpPr/>
            <p:nvPr/>
          </p:nvSpPr>
          <p:spPr>
            <a:xfrm>
              <a:off x="1203663" y="1107089"/>
              <a:ext cx="525184" cy="23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31" extrusionOk="0">
                  <a:moveTo>
                    <a:pt x="658" y="8375"/>
                  </a:moveTo>
                  <a:cubicBezTo>
                    <a:pt x="1974" y="11785"/>
                    <a:pt x="3947" y="14059"/>
                    <a:pt x="5921" y="15651"/>
                  </a:cubicBezTo>
                  <a:cubicBezTo>
                    <a:pt x="10855" y="19516"/>
                    <a:pt x="16337" y="20880"/>
                    <a:pt x="21600" y="19516"/>
                  </a:cubicBezTo>
                  <a:cubicBezTo>
                    <a:pt x="21600" y="19516"/>
                    <a:pt x="21600" y="19516"/>
                    <a:pt x="21600" y="19516"/>
                  </a:cubicBezTo>
                  <a:cubicBezTo>
                    <a:pt x="21600" y="19061"/>
                    <a:pt x="21600" y="18606"/>
                    <a:pt x="21600" y="18152"/>
                  </a:cubicBezTo>
                  <a:cubicBezTo>
                    <a:pt x="17653" y="9739"/>
                    <a:pt x="12499" y="3600"/>
                    <a:pt x="6908" y="872"/>
                  </a:cubicBezTo>
                  <a:cubicBezTo>
                    <a:pt x="4824" y="-265"/>
                    <a:pt x="2412" y="-720"/>
                    <a:pt x="877" y="2236"/>
                  </a:cubicBezTo>
                  <a:cubicBezTo>
                    <a:pt x="439" y="2918"/>
                    <a:pt x="0" y="4055"/>
                    <a:pt x="0" y="5192"/>
                  </a:cubicBezTo>
                  <a:cubicBezTo>
                    <a:pt x="0" y="6328"/>
                    <a:pt x="329" y="7465"/>
                    <a:pt x="658" y="8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Freeform 11"/>
            <p:cNvSpPr/>
            <p:nvPr/>
          </p:nvSpPr>
          <p:spPr>
            <a:xfrm>
              <a:off x="1131272" y="858746"/>
              <a:ext cx="472667" cy="22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535"/>
                  </a:moveTo>
                  <a:cubicBezTo>
                    <a:pt x="122" y="11302"/>
                    <a:pt x="1831" y="13814"/>
                    <a:pt x="3417" y="15321"/>
                  </a:cubicBezTo>
                  <a:cubicBezTo>
                    <a:pt x="9031" y="20595"/>
                    <a:pt x="15254" y="21600"/>
                    <a:pt x="21356" y="21600"/>
                  </a:cubicBezTo>
                  <a:cubicBezTo>
                    <a:pt x="21478" y="21600"/>
                    <a:pt x="21478" y="21600"/>
                    <a:pt x="21478" y="21600"/>
                  </a:cubicBezTo>
                  <a:cubicBezTo>
                    <a:pt x="21478" y="21098"/>
                    <a:pt x="21600" y="20595"/>
                    <a:pt x="21600" y="20093"/>
                  </a:cubicBezTo>
                  <a:cubicBezTo>
                    <a:pt x="21478" y="20093"/>
                    <a:pt x="21356" y="19842"/>
                    <a:pt x="21234" y="19591"/>
                  </a:cubicBezTo>
                  <a:cubicBezTo>
                    <a:pt x="17451" y="9042"/>
                    <a:pt x="11837" y="502"/>
                    <a:pt x="5492" y="0"/>
                  </a:cubicBezTo>
                  <a:cubicBezTo>
                    <a:pt x="4271" y="0"/>
                    <a:pt x="2929" y="251"/>
                    <a:pt x="1953" y="1507"/>
                  </a:cubicBezTo>
                  <a:cubicBezTo>
                    <a:pt x="854" y="2763"/>
                    <a:pt x="0" y="5023"/>
                    <a:pt x="0" y="75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Freeform 13"/>
            <p:cNvSpPr/>
            <p:nvPr/>
          </p:nvSpPr>
          <p:spPr>
            <a:xfrm>
              <a:off x="1154892" y="637254"/>
              <a:ext cx="336913" cy="195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564" extrusionOk="0">
                  <a:moveTo>
                    <a:pt x="21112" y="19442"/>
                  </a:moveTo>
                  <a:cubicBezTo>
                    <a:pt x="21112" y="19442"/>
                    <a:pt x="21112" y="19442"/>
                    <a:pt x="21282" y="19442"/>
                  </a:cubicBezTo>
                  <a:cubicBezTo>
                    <a:pt x="21282" y="19161"/>
                    <a:pt x="21452" y="18881"/>
                    <a:pt x="21452" y="18600"/>
                  </a:cubicBezTo>
                  <a:cubicBezTo>
                    <a:pt x="18901" y="14112"/>
                    <a:pt x="16180" y="9343"/>
                    <a:pt x="13118" y="5696"/>
                  </a:cubicBezTo>
                  <a:cubicBezTo>
                    <a:pt x="10227" y="1769"/>
                    <a:pt x="6485" y="-1036"/>
                    <a:pt x="2743" y="367"/>
                  </a:cubicBezTo>
                  <a:cubicBezTo>
                    <a:pt x="1553" y="928"/>
                    <a:pt x="192" y="2050"/>
                    <a:pt x="22" y="4294"/>
                  </a:cubicBezTo>
                  <a:cubicBezTo>
                    <a:pt x="-148" y="6258"/>
                    <a:pt x="702" y="8221"/>
                    <a:pt x="1723" y="9343"/>
                  </a:cubicBezTo>
                  <a:cubicBezTo>
                    <a:pt x="6995" y="16637"/>
                    <a:pt x="14309" y="17478"/>
                    <a:pt x="20772" y="20564"/>
                  </a:cubicBezTo>
                  <a:lnTo>
                    <a:pt x="21112" y="194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Freeform 14"/>
            <p:cNvSpPr/>
            <p:nvPr/>
          </p:nvSpPr>
          <p:spPr>
            <a:xfrm>
              <a:off x="1731684" y="915236"/>
              <a:ext cx="333564" cy="41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3" extrusionOk="0">
                  <a:moveTo>
                    <a:pt x="0" y="20076"/>
                  </a:moveTo>
                  <a:cubicBezTo>
                    <a:pt x="173" y="20349"/>
                    <a:pt x="518" y="20760"/>
                    <a:pt x="691" y="21033"/>
                  </a:cubicBezTo>
                  <a:cubicBezTo>
                    <a:pt x="5530" y="17615"/>
                    <a:pt x="10368" y="14198"/>
                    <a:pt x="14861" y="10506"/>
                  </a:cubicBezTo>
                  <a:cubicBezTo>
                    <a:pt x="18317" y="7636"/>
                    <a:pt x="21600" y="4218"/>
                    <a:pt x="21600" y="390"/>
                  </a:cubicBezTo>
                  <a:cubicBezTo>
                    <a:pt x="19008" y="-567"/>
                    <a:pt x="15898" y="390"/>
                    <a:pt x="13478" y="1620"/>
                  </a:cubicBezTo>
                  <a:cubicBezTo>
                    <a:pt x="5530" y="5585"/>
                    <a:pt x="518" y="12694"/>
                    <a:pt x="0" y="2007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Freeform 15"/>
            <p:cNvSpPr/>
            <p:nvPr/>
          </p:nvSpPr>
          <p:spPr>
            <a:xfrm>
              <a:off x="1603937" y="714804"/>
              <a:ext cx="320945" cy="35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1" h="21465" extrusionOk="0">
                  <a:moveTo>
                    <a:pt x="0" y="21465"/>
                  </a:moveTo>
                  <a:cubicBezTo>
                    <a:pt x="0" y="21465"/>
                    <a:pt x="0" y="21465"/>
                    <a:pt x="0" y="21465"/>
                  </a:cubicBezTo>
                  <a:cubicBezTo>
                    <a:pt x="348" y="21465"/>
                    <a:pt x="697" y="21305"/>
                    <a:pt x="1045" y="21145"/>
                  </a:cubicBezTo>
                  <a:cubicBezTo>
                    <a:pt x="3832" y="19545"/>
                    <a:pt x="6619" y="17945"/>
                    <a:pt x="9581" y="16505"/>
                  </a:cubicBezTo>
                  <a:cubicBezTo>
                    <a:pt x="11497" y="15385"/>
                    <a:pt x="13413" y="14265"/>
                    <a:pt x="15155" y="12985"/>
                  </a:cubicBezTo>
                  <a:cubicBezTo>
                    <a:pt x="16723" y="11705"/>
                    <a:pt x="18116" y="10105"/>
                    <a:pt x="19335" y="8505"/>
                  </a:cubicBezTo>
                  <a:cubicBezTo>
                    <a:pt x="20729" y="6585"/>
                    <a:pt x="21600" y="3865"/>
                    <a:pt x="20381" y="1945"/>
                  </a:cubicBezTo>
                  <a:cubicBezTo>
                    <a:pt x="19510" y="665"/>
                    <a:pt x="17768" y="25"/>
                    <a:pt x="16026" y="25"/>
                  </a:cubicBezTo>
                  <a:cubicBezTo>
                    <a:pt x="14458" y="-135"/>
                    <a:pt x="12890" y="505"/>
                    <a:pt x="11497" y="1305"/>
                  </a:cubicBezTo>
                  <a:cubicBezTo>
                    <a:pt x="7665" y="3225"/>
                    <a:pt x="4877" y="6745"/>
                    <a:pt x="3135" y="10585"/>
                  </a:cubicBezTo>
                  <a:cubicBezTo>
                    <a:pt x="1568" y="13945"/>
                    <a:pt x="697" y="17625"/>
                    <a:pt x="0" y="2146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Freeform 16"/>
            <p:cNvSpPr/>
            <p:nvPr/>
          </p:nvSpPr>
          <p:spPr>
            <a:xfrm>
              <a:off x="1136335" y="458477"/>
              <a:ext cx="294435" cy="15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5" h="21031" extrusionOk="0">
                  <a:moveTo>
                    <a:pt x="391" y="1910"/>
                  </a:moveTo>
                  <a:cubicBezTo>
                    <a:pt x="-565" y="4034"/>
                    <a:pt x="391" y="7221"/>
                    <a:pt x="1538" y="8992"/>
                  </a:cubicBezTo>
                  <a:cubicBezTo>
                    <a:pt x="4023" y="13949"/>
                    <a:pt x="7463" y="16782"/>
                    <a:pt x="10904" y="18552"/>
                  </a:cubicBezTo>
                  <a:cubicBezTo>
                    <a:pt x="14154" y="20323"/>
                    <a:pt x="17594" y="21031"/>
                    <a:pt x="21035" y="21031"/>
                  </a:cubicBezTo>
                  <a:cubicBezTo>
                    <a:pt x="20844" y="20323"/>
                    <a:pt x="20653" y="19615"/>
                    <a:pt x="20653" y="18906"/>
                  </a:cubicBezTo>
                  <a:cubicBezTo>
                    <a:pt x="17403" y="12887"/>
                    <a:pt x="13771" y="7575"/>
                    <a:pt x="9757" y="3680"/>
                  </a:cubicBezTo>
                  <a:cubicBezTo>
                    <a:pt x="7463" y="1556"/>
                    <a:pt x="4787" y="-569"/>
                    <a:pt x="2302" y="139"/>
                  </a:cubicBezTo>
                  <a:cubicBezTo>
                    <a:pt x="1538" y="493"/>
                    <a:pt x="773" y="847"/>
                    <a:pt x="391" y="1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Freeform 17"/>
            <p:cNvSpPr/>
            <p:nvPr/>
          </p:nvSpPr>
          <p:spPr>
            <a:xfrm>
              <a:off x="1491804" y="572865"/>
              <a:ext cx="289507" cy="251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408" extrusionOk="0">
                  <a:moveTo>
                    <a:pt x="393" y="20953"/>
                  </a:moveTo>
                  <a:cubicBezTo>
                    <a:pt x="393" y="20953"/>
                    <a:pt x="393" y="21181"/>
                    <a:pt x="393" y="21408"/>
                  </a:cubicBezTo>
                  <a:cubicBezTo>
                    <a:pt x="785" y="21181"/>
                    <a:pt x="1178" y="21181"/>
                    <a:pt x="1571" y="20953"/>
                  </a:cubicBezTo>
                  <a:cubicBezTo>
                    <a:pt x="5498" y="19134"/>
                    <a:pt x="9425" y="17543"/>
                    <a:pt x="12764" y="14814"/>
                  </a:cubicBezTo>
                  <a:cubicBezTo>
                    <a:pt x="16298" y="12313"/>
                    <a:pt x="19440" y="8675"/>
                    <a:pt x="20815" y="4128"/>
                  </a:cubicBezTo>
                  <a:cubicBezTo>
                    <a:pt x="21404" y="2764"/>
                    <a:pt x="21600" y="945"/>
                    <a:pt x="20422" y="263"/>
                  </a:cubicBezTo>
                  <a:cubicBezTo>
                    <a:pt x="19833" y="-192"/>
                    <a:pt x="18851" y="35"/>
                    <a:pt x="18065" y="263"/>
                  </a:cubicBezTo>
                  <a:cubicBezTo>
                    <a:pt x="9818" y="3219"/>
                    <a:pt x="3142" y="10949"/>
                    <a:pt x="0" y="20271"/>
                  </a:cubicBezTo>
                  <a:cubicBezTo>
                    <a:pt x="196" y="20499"/>
                    <a:pt x="196" y="20726"/>
                    <a:pt x="393" y="209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18"/>
            <p:cNvSpPr/>
            <p:nvPr/>
          </p:nvSpPr>
          <p:spPr>
            <a:xfrm>
              <a:off x="1146948" y="312810"/>
              <a:ext cx="241240" cy="15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8" h="20763" extrusionOk="0">
                  <a:moveTo>
                    <a:pt x="105" y="3123"/>
                  </a:moveTo>
                  <a:cubicBezTo>
                    <a:pt x="580" y="7083"/>
                    <a:pt x="2242" y="9603"/>
                    <a:pt x="4378" y="12123"/>
                  </a:cubicBezTo>
                  <a:cubicBezTo>
                    <a:pt x="9125" y="17523"/>
                    <a:pt x="15059" y="20763"/>
                    <a:pt x="21231" y="20763"/>
                  </a:cubicBezTo>
                  <a:cubicBezTo>
                    <a:pt x="21468" y="20403"/>
                    <a:pt x="21468" y="20403"/>
                    <a:pt x="21468" y="20403"/>
                  </a:cubicBezTo>
                  <a:cubicBezTo>
                    <a:pt x="18382" y="11763"/>
                    <a:pt x="13160" y="4923"/>
                    <a:pt x="7226" y="1323"/>
                  </a:cubicBezTo>
                  <a:cubicBezTo>
                    <a:pt x="5090" y="243"/>
                    <a:pt x="2716" y="-837"/>
                    <a:pt x="817" y="963"/>
                  </a:cubicBezTo>
                  <a:cubicBezTo>
                    <a:pt x="580" y="963"/>
                    <a:pt x="343" y="1323"/>
                    <a:pt x="105" y="1683"/>
                  </a:cubicBezTo>
                  <a:cubicBezTo>
                    <a:pt x="-132" y="2043"/>
                    <a:pt x="105" y="2763"/>
                    <a:pt x="105" y="31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Freeform 19"/>
            <p:cNvSpPr/>
            <p:nvPr/>
          </p:nvSpPr>
          <p:spPr>
            <a:xfrm>
              <a:off x="1443543" y="472428"/>
              <a:ext cx="270552" cy="149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3" h="20465" extrusionOk="0">
                  <a:moveTo>
                    <a:pt x="0" y="20465"/>
                  </a:moveTo>
                  <a:cubicBezTo>
                    <a:pt x="0" y="20465"/>
                    <a:pt x="0" y="20465"/>
                    <a:pt x="0" y="20465"/>
                  </a:cubicBezTo>
                  <a:cubicBezTo>
                    <a:pt x="7624" y="20099"/>
                    <a:pt x="15459" y="15706"/>
                    <a:pt x="20541" y="5821"/>
                  </a:cubicBezTo>
                  <a:cubicBezTo>
                    <a:pt x="21176" y="4723"/>
                    <a:pt x="21600" y="3624"/>
                    <a:pt x="21388" y="2160"/>
                  </a:cubicBezTo>
                  <a:cubicBezTo>
                    <a:pt x="21176" y="1062"/>
                    <a:pt x="20329" y="329"/>
                    <a:pt x="19694" y="329"/>
                  </a:cubicBezTo>
                  <a:cubicBezTo>
                    <a:pt x="15459" y="-1135"/>
                    <a:pt x="11435" y="2526"/>
                    <a:pt x="7835" y="6553"/>
                  </a:cubicBezTo>
                  <a:cubicBezTo>
                    <a:pt x="4871" y="9848"/>
                    <a:pt x="1694" y="13875"/>
                    <a:pt x="212" y="19733"/>
                  </a:cubicBezTo>
                  <a:lnTo>
                    <a:pt x="0" y="204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Freeform 20"/>
            <p:cNvSpPr/>
            <p:nvPr/>
          </p:nvSpPr>
          <p:spPr>
            <a:xfrm>
              <a:off x="1185210" y="200137"/>
              <a:ext cx="167492" cy="114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19"/>
                  </a:moveTo>
                  <a:cubicBezTo>
                    <a:pt x="343" y="7033"/>
                    <a:pt x="1714" y="10047"/>
                    <a:pt x="3771" y="12056"/>
                  </a:cubicBezTo>
                  <a:cubicBezTo>
                    <a:pt x="8571" y="18084"/>
                    <a:pt x="15086" y="20093"/>
                    <a:pt x="21600" y="21600"/>
                  </a:cubicBezTo>
                  <a:cubicBezTo>
                    <a:pt x="21600" y="21098"/>
                    <a:pt x="21600" y="21098"/>
                    <a:pt x="21600" y="21098"/>
                  </a:cubicBezTo>
                  <a:cubicBezTo>
                    <a:pt x="19200" y="12558"/>
                    <a:pt x="14743" y="6028"/>
                    <a:pt x="8914" y="2512"/>
                  </a:cubicBezTo>
                  <a:cubicBezTo>
                    <a:pt x="6857" y="1005"/>
                    <a:pt x="4457" y="0"/>
                    <a:pt x="2400" y="0"/>
                  </a:cubicBezTo>
                  <a:cubicBezTo>
                    <a:pt x="1714" y="0"/>
                    <a:pt x="686" y="502"/>
                    <a:pt x="343" y="1005"/>
                  </a:cubicBezTo>
                  <a:cubicBezTo>
                    <a:pt x="0" y="2009"/>
                    <a:pt x="0" y="3014"/>
                    <a:pt x="0" y="40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Freeform 21"/>
            <p:cNvSpPr/>
            <p:nvPr/>
          </p:nvSpPr>
          <p:spPr>
            <a:xfrm>
              <a:off x="1393864" y="312596"/>
              <a:ext cx="205412" cy="157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174" extrusionOk="0">
                  <a:moveTo>
                    <a:pt x="0" y="20094"/>
                  </a:moveTo>
                  <a:cubicBezTo>
                    <a:pt x="831" y="20454"/>
                    <a:pt x="831" y="20454"/>
                    <a:pt x="831" y="20454"/>
                  </a:cubicBezTo>
                  <a:cubicBezTo>
                    <a:pt x="831" y="21174"/>
                    <a:pt x="1385" y="21174"/>
                    <a:pt x="1938" y="21174"/>
                  </a:cubicBezTo>
                  <a:cubicBezTo>
                    <a:pt x="4154" y="20094"/>
                    <a:pt x="6646" y="19374"/>
                    <a:pt x="8862" y="18294"/>
                  </a:cubicBezTo>
                  <a:cubicBezTo>
                    <a:pt x="11354" y="17214"/>
                    <a:pt x="13846" y="16494"/>
                    <a:pt x="16062" y="14694"/>
                  </a:cubicBezTo>
                  <a:cubicBezTo>
                    <a:pt x="18277" y="13254"/>
                    <a:pt x="20215" y="10734"/>
                    <a:pt x="21046" y="7494"/>
                  </a:cubicBezTo>
                  <a:cubicBezTo>
                    <a:pt x="21600" y="5694"/>
                    <a:pt x="21600" y="2814"/>
                    <a:pt x="20492" y="1374"/>
                  </a:cubicBezTo>
                  <a:cubicBezTo>
                    <a:pt x="19385" y="-426"/>
                    <a:pt x="17169" y="-66"/>
                    <a:pt x="15508" y="294"/>
                  </a:cubicBezTo>
                  <a:cubicBezTo>
                    <a:pt x="8031" y="2454"/>
                    <a:pt x="1938" y="10734"/>
                    <a:pt x="0" y="200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Freeform 22"/>
            <p:cNvSpPr/>
            <p:nvPr/>
          </p:nvSpPr>
          <p:spPr>
            <a:xfrm>
              <a:off x="1358379" y="193040"/>
              <a:ext cx="181686" cy="12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21"/>
                  </a:moveTo>
                  <a:cubicBezTo>
                    <a:pt x="0" y="20681"/>
                    <a:pt x="0" y="21140"/>
                    <a:pt x="0" y="21600"/>
                  </a:cubicBezTo>
                  <a:cubicBezTo>
                    <a:pt x="7306" y="19302"/>
                    <a:pt x="14294" y="15626"/>
                    <a:pt x="19694" y="8732"/>
                  </a:cubicBezTo>
                  <a:cubicBezTo>
                    <a:pt x="20647" y="7353"/>
                    <a:pt x="21600" y="5974"/>
                    <a:pt x="21600" y="4136"/>
                  </a:cubicBezTo>
                  <a:cubicBezTo>
                    <a:pt x="21600" y="2757"/>
                    <a:pt x="20647" y="1379"/>
                    <a:pt x="19694" y="460"/>
                  </a:cubicBezTo>
                  <a:cubicBezTo>
                    <a:pt x="18424" y="0"/>
                    <a:pt x="17471" y="0"/>
                    <a:pt x="16200" y="0"/>
                  </a:cubicBezTo>
                  <a:cubicBezTo>
                    <a:pt x="8576" y="1379"/>
                    <a:pt x="1906" y="9651"/>
                    <a:pt x="0" y="2022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Freeform 23"/>
            <p:cNvSpPr/>
            <p:nvPr/>
          </p:nvSpPr>
          <p:spPr>
            <a:xfrm>
              <a:off x="1284784" y="0"/>
              <a:ext cx="93884" cy="22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3" h="21600" extrusionOk="0">
                  <a:moveTo>
                    <a:pt x="12160" y="20838"/>
                  </a:moveTo>
                  <a:cubicBezTo>
                    <a:pt x="12729" y="21092"/>
                    <a:pt x="12729" y="21346"/>
                    <a:pt x="12729" y="21600"/>
                  </a:cubicBezTo>
                  <a:cubicBezTo>
                    <a:pt x="12729" y="21600"/>
                    <a:pt x="12729" y="21600"/>
                    <a:pt x="12729" y="21600"/>
                  </a:cubicBezTo>
                  <a:cubicBezTo>
                    <a:pt x="18981" y="16772"/>
                    <a:pt x="21255" y="10673"/>
                    <a:pt x="18981" y="5336"/>
                  </a:cubicBezTo>
                  <a:cubicBezTo>
                    <a:pt x="18413" y="4066"/>
                    <a:pt x="17844" y="2795"/>
                    <a:pt x="16139" y="2033"/>
                  </a:cubicBezTo>
                  <a:cubicBezTo>
                    <a:pt x="15002" y="1016"/>
                    <a:pt x="12729" y="254"/>
                    <a:pt x="9887" y="0"/>
                  </a:cubicBezTo>
                  <a:cubicBezTo>
                    <a:pt x="6476" y="0"/>
                    <a:pt x="3066" y="1016"/>
                    <a:pt x="1360" y="2541"/>
                  </a:cubicBezTo>
                  <a:cubicBezTo>
                    <a:pt x="223" y="3812"/>
                    <a:pt x="-345" y="5336"/>
                    <a:pt x="223" y="7115"/>
                  </a:cubicBezTo>
                  <a:cubicBezTo>
                    <a:pt x="792" y="11944"/>
                    <a:pt x="5339" y="16772"/>
                    <a:pt x="10455" y="21092"/>
                  </a:cubicBezTo>
                  <a:lnTo>
                    <a:pt x="12160" y="208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Freeform 24"/>
            <p:cNvSpPr/>
            <p:nvPr/>
          </p:nvSpPr>
          <p:spPr>
            <a:xfrm>
              <a:off x="1331014" y="198646"/>
              <a:ext cx="722810" cy="1575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432" extrusionOk="0">
                  <a:moveTo>
                    <a:pt x="7" y="178"/>
                  </a:moveTo>
                  <a:cubicBezTo>
                    <a:pt x="-72" y="-4"/>
                    <a:pt x="559" y="-76"/>
                    <a:pt x="637" y="105"/>
                  </a:cubicBezTo>
                  <a:cubicBezTo>
                    <a:pt x="3239" y="7825"/>
                    <a:pt x="10413" y="15145"/>
                    <a:pt x="21213" y="21198"/>
                  </a:cubicBezTo>
                  <a:cubicBezTo>
                    <a:pt x="21528" y="21343"/>
                    <a:pt x="21055" y="21524"/>
                    <a:pt x="20740" y="21379"/>
                  </a:cubicBezTo>
                  <a:cubicBezTo>
                    <a:pt x="9861" y="15327"/>
                    <a:pt x="2608" y="7970"/>
                    <a:pt x="7" y="17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25"/>
            <p:cNvSpPr/>
            <p:nvPr/>
          </p:nvSpPr>
          <p:spPr>
            <a:xfrm>
              <a:off x="843597" y="1343832"/>
              <a:ext cx="572979" cy="21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19525" extrusionOk="0">
                  <a:moveTo>
                    <a:pt x="115" y="14733"/>
                  </a:moveTo>
                  <a:cubicBezTo>
                    <a:pt x="512" y="17106"/>
                    <a:pt x="1701" y="18056"/>
                    <a:pt x="2691" y="18531"/>
                  </a:cubicBezTo>
                  <a:cubicBezTo>
                    <a:pt x="9132" y="21379"/>
                    <a:pt x="15969" y="18056"/>
                    <a:pt x="21319" y="9274"/>
                  </a:cubicBezTo>
                  <a:cubicBezTo>
                    <a:pt x="21319" y="8799"/>
                    <a:pt x="21319" y="8087"/>
                    <a:pt x="21319" y="7612"/>
                  </a:cubicBezTo>
                  <a:cubicBezTo>
                    <a:pt x="21121" y="7137"/>
                    <a:pt x="20923" y="6663"/>
                    <a:pt x="20824" y="6188"/>
                  </a:cubicBezTo>
                  <a:cubicBezTo>
                    <a:pt x="17653" y="3102"/>
                    <a:pt x="14284" y="254"/>
                    <a:pt x="10915" y="16"/>
                  </a:cubicBezTo>
                  <a:cubicBezTo>
                    <a:pt x="7348" y="-221"/>
                    <a:pt x="3781" y="2153"/>
                    <a:pt x="1205" y="7849"/>
                  </a:cubicBezTo>
                  <a:cubicBezTo>
                    <a:pt x="413" y="9748"/>
                    <a:pt x="-281" y="12359"/>
                    <a:pt x="115" y="1473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26"/>
            <p:cNvSpPr/>
            <p:nvPr/>
          </p:nvSpPr>
          <p:spPr>
            <a:xfrm>
              <a:off x="662350" y="1084287"/>
              <a:ext cx="592413" cy="208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0425" extrusionOk="0">
                  <a:moveTo>
                    <a:pt x="13" y="5624"/>
                  </a:moveTo>
                  <a:cubicBezTo>
                    <a:pt x="110" y="6678"/>
                    <a:pt x="400" y="7732"/>
                    <a:pt x="691" y="8522"/>
                  </a:cubicBezTo>
                  <a:cubicBezTo>
                    <a:pt x="3887" y="17478"/>
                    <a:pt x="8827" y="20376"/>
                    <a:pt x="13380" y="20376"/>
                  </a:cubicBezTo>
                  <a:cubicBezTo>
                    <a:pt x="16092" y="20639"/>
                    <a:pt x="18901" y="19849"/>
                    <a:pt x="21516" y="18268"/>
                  </a:cubicBezTo>
                  <a:cubicBezTo>
                    <a:pt x="20547" y="13000"/>
                    <a:pt x="18610" y="9576"/>
                    <a:pt x="16576" y="6941"/>
                  </a:cubicBezTo>
                  <a:cubicBezTo>
                    <a:pt x="12314" y="1410"/>
                    <a:pt x="7374" y="-961"/>
                    <a:pt x="2628" y="356"/>
                  </a:cubicBezTo>
                  <a:cubicBezTo>
                    <a:pt x="2047" y="356"/>
                    <a:pt x="1369" y="619"/>
                    <a:pt x="885" y="1410"/>
                  </a:cubicBezTo>
                  <a:cubicBezTo>
                    <a:pt x="400" y="2200"/>
                    <a:pt x="-84" y="4044"/>
                    <a:pt x="13" y="56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27"/>
            <p:cNvSpPr/>
            <p:nvPr/>
          </p:nvSpPr>
          <p:spPr>
            <a:xfrm>
              <a:off x="513867" y="811988"/>
              <a:ext cx="537919" cy="19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19332" extrusionOk="0">
                  <a:moveTo>
                    <a:pt x="564" y="9310"/>
                  </a:moveTo>
                  <a:cubicBezTo>
                    <a:pt x="1517" y="12433"/>
                    <a:pt x="2893" y="14255"/>
                    <a:pt x="4376" y="15556"/>
                  </a:cubicBezTo>
                  <a:cubicBezTo>
                    <a:pt x="9776" y="20761"/>
                    <a:pt x="16023" y="20501"/>
                    <a:pt x="21317" y="15296"/>
                  </a:cubicBezTo>
                  <a:cubicBezTo>
                    <a:pt x="17717" y="8269"/>
                    <a:pt x="13376" y="3585"/>
                    <a:pt x="8929" y="1243"/>
                  </a:cubicBezTo>
                  <a:cubicBezTo>
                    <a:pt x="6388" y="-58"/>
                    <a:pt x="3741" y="-839"/>
                    <a:pt x="1305" y="1503"/>
                  </a:cubicBezTo>
                  <a:cubicBezTo>
                    <a:pt x="988" y="1763"/>
                    <a:pt x="670" y="2024"/>
                    <a:pt x="352" y="2804"/>
                  </a:cubicBezTo>
                  <a:cubicBezTo>
                    <a:pt x="-283" y="4626"/>
                    <a:pt x="35" y="7489"/>
                    <a:pt x="564" y="93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Freeform 28"/>
            <p:cNvSpPr/>
            <p:nvPr/>
          </p:nvSpPr>
          <p:spPr>
            <a:xfrm>
              <a:off x="435759" y="618587"/>
              <a:ext cx="452795" cy="168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33" extrusionOk="0">
                  <a:moveTo>
                    <a:pt x="21473" y="17031"/>
                  </a:moveTo>
                  <a:cubicBezTo>
                    <a:pt x="21600" y="16704"/>
                    <a:pt x="21600" y="16704"/>
                    <a:pt x="21600" y="16704"/>
                  </a:cubicBezTo>
                  <a:cubicBezTo>
                    <a:pt x="21473" y="16377"/>
                    <a:pt x="21473" y="16377"/>
                    <a:pt x="21473" y="16050"/>
                  </a:cubicBezTo>
                  <a:cubicBezTo>
                    <a:pt x="21346" y="16377"/>
                    <a:pt x="21346" y="16377"/>
                    <a:pt x="21346" y="16377"/>
                  </a:cubicBezTo>
                  <a:cubicBezTo>
                    <a:pt x="16518" y="5577"/>
                    <a:pt x="10165" y="-314"/>
                    <a:pt x="3812" y="13"/>
                  </a:cubicBezTo>
                  <a:cubicBezTo>
                    <a:pt x="3304" y="13"/>
                    <a:pt x="2795" y="13"/>
                    <a:pt x="2160" y="341"/>
                  </a:cubicBezTo>
                  <a:cubicBezTo>
                    <a:pt x="1271" y="668"/>
                    <a:pt x="508" y="1650"/>
                    <a:pt x="0" y="3613"/>
                  </a:cubicBezTo>
                  <a:cubicBezTo>
                    <a:pt x="1398" y="9504"/>
                    <a:pt x="3558" y="13431"/>
                    <a:pt x="5972" y="15722"/>
                  </a:cubicBezTo>
                  <a:cubicBezTo>
                    <a:pt x="8386" y="18341"/>
                    <a:pt x="11054" y="19322"/>
                    <a:pt x="13595" y="19977"/>
                  </a:cubicBezTo>
                  <a:cubicBezTo>
                    <a:pt x="16264" y="20959"/>
                    <a:pt x="19059" y="21286"/>
                    <a:pt x="21346" y="17686"/>
                  </a:cubicBezTo>
                  <a:cubicBezTo>
                    <a:pt x="21473" y="17686"/>
                    <a:pt x="21473" y="17031"/>
                    <a:pt x="21473" y="170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29"/>
            <p:cNvSpPr/>
            <p:nvPr/>
          </p:nvSpPr>
          <p:spPr>
            <a:xfrm>
              <a:off x="393937" y="508829"/>
              <a:ext cx="273188" cy="88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9" h="20156" extrusionOk="0">
                  <a:moveTo>
                    <a:pt x="134" y="8156"/>
                  </a:moveTo>
                  <a:cubicBezTo>
                    <a:pt x="-281" y="10556"/>
                    <a:pt x="342" y="13556"/>
                    <a:pt x="965" y="15356"/>
                  </a:cubicBezTo>
                  <a:cubicBezTo>
                    <a:pt x="2834" y="19556"/>
                    <a:pt x="5119" y="20156"/>
                    <a:pt x="7404" y="20156"/>
                  </a:cubicBezTo>
                  <a:cubicBezTo>
                    <a:pt x="11142" y="19556"/>
                    <a:pt x="14673" y="17156"/>
                    <a:pt x="18204" y="12956"/>
                  </a:cubicBezTo>
                  <a:cubicBezTo>
                    <a:pt x="19242" y="11156"/>
                    <a:pt x="20281" y="9356"/>
                    <a:pt x="20904" y="6956"/>
                  </a:cubicBezTo>
                  <a:cubicBezTo>
                    <a:pt x="21319" y="5756"/>
                    <a:pt x="21319" y="5756"/>
                    <a:pt x="21319" y="5756"/>
                  </a:cubicBezTo>
                  <a:cubicBezTo>
                    <a:pt x="20696" y="4556"/>
                    <a:pt x="20281" y="3956"/>
                    <a:pt x="19865" y="2756"/>
                  </a:cubicBezTo>
                  <a:cubicBezTo>
                    <a:pt x="13842" y="-1444"/>
                    <a:pt x="7611" y="-844"/>
                    <a:pt x="1796" y="4556"/>
                  </a:cubicBezTo>
                  <a:cubicBezTo>
                    <a:pt x="1173" y="5156"/>
                    <a:pt x="342" y="6356"/>
                    <a:pt x="134" y="81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30"/>
            <p:cNvSpPr/>
            <p:nvPr/>
          </p:nvSpPr>
          <p:spPr>
            <a:xfrm>
              <a:off x="224267" y="293400"/>
              <a:ext cx="320789" cy="157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4" extrusionOk="0">
                  <a:moveTo>
                    <a:pt x="21060" y="20554"/>
                  </a:moveTo>
                  <a:cubicBezTo>
                    <a:pt x="21240" y="20554"/>
                    <a:pt x="21420" y="20914"/>
                    <a:pt x="21600" y="21274"/>
                  </a:cubicBezTo>
                  <a:cubicBezTo>
                    <a:pt x="19440" y="15154"/>
                    <a:pt x="16920" y="10114"/>
                    <a:pt x="13860" y="6154"/>
                  </a:cubicBezTo>
                  <a:cubicBezTo>
                    <a:pt x="10620" y="2194"/>
                    <a:pt x="6840" y="-326"/>
                    <a:pt x="2880" y="34"/>
                  </a:cubicBezTo>
                  <a:cubicBezTo>
                    <a:pt x="1800" y="34"/>
                    <a:pt x="360" y="754"/>
                    <a:pt x="0" y="3274"/>
                  </a:cubicBezTo>
                  <a:cubicBezTo>
                    <a:pt x="0" y="5074"/>
                    <a:pt x="720" y="6514"/>
                    <a:pt x="1440" y="7954"/>
                  </a:cubicBezTo>
                  <a:cubicBezTo>
                    <a:pt x="6840" y="16594"/>
                    <a:pt x="13860" y="21274"/>
                    <a:pt x="20880" y="20914"/>
                  </a:cubicBezTo>
                  <a:lnTo>
                    <a:pt x="21060" y="2055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31"/>
            <p:cNvSpPr/>
            <p:nvPr/>
          </p:nvSpPr>
          <p:spPr>
            <a:xfrm>
              <a:off x="1416921" y="1031942"/>
              <a:ext cx="238788" cy="42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384" extrusionOk="0">
                  <a:moveTo>
                    <a:pt x="80" y="20042"/>
                  </a:moveTo>
                  <a:cubicBezTo>
                    <a:pt x="1030" y="20445"/>
                    <a:pt x="1742" y="20982"/>
                    <a:pt x="2691" y="21384"/>
                  </a:cubicBezTo>
                  <a:cubicBezTo>
                    <a:pt x="9812" y="18298"/>
                    <a:pt x="14797" y="14005"/>
                    <a:pt x="18595" y="9444"/>
                  </a:cubicBezTo>
                  <a:cubicBezTo>
                    <a:pt x="19781" y="8102"/>
                    <a:pt x="20731" y="6626"/>
                    <a:pt x="21206" y="5150"/>
                  </a:cubicBezTo>
                  <a:cubicBezTo>
                    <a:pt x="21443" y="3675"/>
                    <a:pt x="20731" y="2065"/>
                    <a:pt x="19069" y="991"/>
                  </a:cubicBezTo>
                  <a:cubicBezTo>
                    <a:pt x="18357" y="589"/>
                    <a:pt x="17408" y="186"/>
                    <a:pt x="16458" y="52"/>
                  </a:cubicBezTo>
                  <a:cubicBezTo>
                    <a:pt x="14322" y="-216"/>
                    <a:pt x="11948" y="589"/>
                    <a:pt x="10287" y="1528"/>
                  </a:cubicBezTo>
                  <a:cubicBezTo>
                    <a:pt x="5777" y="3943"/>
                    <a:pt x="2929" y="7163"/>
                    <a:pt x="1505" y="10651"/>
                  </a:cubicBezTo>
                  <a:cubicBezTo>
                    <a:pt x="80" y="13603"/>
                    <a:pt x="-157" y="16823"/>
                    <a:pt x="80" y="200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Freeform 32"/>
            <p:cNvSpPr/>
            <p:nvPr/>
          </p:nvSpPr>
          <p:spPr>
            <a:xfrm>
              <a:off x="1237927" y="712545"/>
              <a:ext cx="221693" cy="55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1" h="21600" extrusionOk="0">
                  <a:moveTo>
                    <a:pt x="1488" y="20661"/>
                  </a:moveTo>
                  <a:cubicBezTo>
                    <a:pt x="1973" y="20974"/>
                    <a:pt x="2701" y="21287"/>
                    <a:pt x="3187" y="21600"/>
                  </a:cubicBezTo>
                  <a:cubicBezTo>
                    <a:pt x="3915" y="21600"/>
                    <a:pt x="4157" y="21391"/>
                    <a:pt x="4643" y="21183"/>
                  </a:cubicBezTo>
                  <a:cubicBezTo>
                    <a:pt x="9739" y="18157"/>
                    <a:pt x="14108" y="14817"/>
                    <a:pt x="17263" y="11374"/>
                  </a:cubicBezTo>
                  <a:cubicBezTo>
                    <a:pt x="18962" y="9600"/>
                    <a:pt x="20175" y="7826"/>
                    <a:pt x="20175" y="5948"/>
                  </a:cubicBezTo>
                  <a:cubicBezTo>
                    <a:pt x="20418" y="4070"/>
                    <a:pt x="18962" y="2087"/>
                    <a:pt x="16049" y="730"/>
                  </a:cubicBezTo>
                  <a:cubicBezTo>
                    <a:pt x="15079" y="417"/>
                    <a:pt x="14108" y="104"/>
                    <a:pt x="13137" y="0"/>
                  </a:cubicBezTo>
                  <a:cubicBezTo>
                    <a:pt x="12166" y="0"/>
                    <a:pt x="10953" y="104"/>
                    <a:pt x="10225" y="313"/>
                  </a:cubicBezTo>
                  <a:cubicBezTo>
                    <a:pt x="6342" y="1148"/>
                    <a:pt x="4157" y="2922"/>
                    <a:pt x="2701" y="4696"/>
                  </a:cubicBezTo>
                  <a:cubicBezTo>
                    <a:pt x="-1182" y="9809"/>
                    <a:pt x="-211" y="15339"/>
                    <a:pt x="1488" y="20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Freeform 33"/>
            <p:cNvSpPr/>
            <p:nvPr/>
          </p:nvSpPr>
          <p:spPr>
            <a:xfrm>
              <a:off x="1027655" y="508549"/>
              <a:ext cx="174071" cy="476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391" extrusionOk="0">
                  <a:moveTo>
                    <a:pt x="3042" y="20671"/>
                  </a:moveTo>
                  <a:cubicBezTo>
                    <a:pt x="3346" y="20911"/>
                    <a:pt x="3651" y="21151"/>
                    <a:pt x="4259" y="21391"/>
                  </a:cubicBezTo>
                  <a:cubicBezTo>
                    <a:pt x="5172" y="21151"/>
                    <a:pt x="5172" y="21151"/>
                    <a:pt x="5172" y="21151"/>
                  </a:cubicBezTo>
                  <a:cubicBezTo>
                    <a:pt x="10039" y="18511"/>
                    <a:pt x="13994" y="15631"/>
                    <a:pt x="17037" y="12511"/>
                  </a:cubicBezTo>
                  <a:cubicBezTo>
                    <a:pt x="20079" y="9031"/>
                    <a:pt x="21600" y="4951"/>
                    <a:pt x="17037" y="1711"/>
                  </a:cubicBezTo>
                  <a:cubicBezTo>
                    <a:pt x="16124" y="871"/>
                    <a:pt x="14299" y="151"/>
                    <a:pt x="12169" y="31"/>
                  </a:cubicBezTo>
                  <a:cubicBezTo>
                    <a:pt x="9127" y="-209"/>
                    <a:pt x="6389" y="991"/>
                    <a:pt x="5172" y="2071"/>
                  </a:cubicBezTo>
                  <a:cubicBezTo>
                    <a:pt x="1217" y="4711"/>
                    <a:pt x="0" y="7831"/>
                    <a:pt x="0" y="10831"/>
                  </a:cubicBezTo>
                  <a:cubicBezTo>
                    <a:pt x="0" y="13831"/>
                    <a:pt x="1521" y="16951"/>
                    <a:pt x="2738" y="19951"/>
                  </a:cubicBezTo>
                  <a:cubicBezTo>
                    <a:pt x="1825" y="20191"/>
                    <a:pt x="1825" y="20191"/>
                    <a:pt x="1825" y="20191"/>
                  </a:cubicBezTo>
                  <a:cubicBezTo>
                    <a:pt x="2130" y="20311"/>
                    <a:pt x="2434" y="20431"/>
                    <a:pt x="2738" y="20551"/>
                  </a:cubicBezTo>
                  <a:lnTo>
                    <a:pt x="3042" y="2067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Freeform 34"/>
            <p:cNvSpPr/>
            <p:nvPr/>
          </p:nvSpPr>
          <p:spPr>
            <a:xfrm>
              <a:off x="634613" y="242083"/>
              <a:ext cx="120515" cy="285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0" h="21330" extrusionOk="0">
                  <a:moveTo>
                    <a:pt x="7469" y="20736"/>
                  </a:moveTo>
                  <a:cubicBezTo>
                    <a:pt x="7469" y="20934"/>
                    <a:pt x="7901" y="21132"/>
                    <a:pt x="8333" y="21330"/>
                  </a:cubicBezTo>
                  <a:cubicBezTo>
                    <a:pt x="12653" y="18358"/>
                    <a:pt x="16973" y="15187"/>
                    <a:pt x="18701" y="11620"/>
                  </a:cubicBezTo>
                  <a:cubicBezTo>
                    <a:pt x="20429" y="7855"/>
                    <a:pt x="19565" y="3891"/>
                    <a:pt x="14381" y="1117"/>
                  </a:cubicBezTo>
                  <a:cubicBezTo>
                    <a:pt x="13085" y="324"/>
                    <a:pt x="10925" y="-270"/>
                    <a:pt x="9197" y="126"/>
                  </a:cubicBezTo>
                  <a:cubicBezTo>
                    <a:pt x="8333" y="126"/>
                    <a:pt x="7901" y="523"/>
                    <a:pt x="7469" y="721"/>
                  </a:cubicBezTo>
                  <a:cubicBezTo>
                    <a:pt x="3149" y="2901"/>
                    <a:pt x="1853" y="6071"/>
                    <a:pt x="989" y="9044"/>
                  </a:cubicBezTo>
                  <a:cubicBezTo>
                    <a:pt x="-307" y="13007"/>
                    <a:pt x="-1171" y="17169"/>
                    <a:pt x="4013" y="20537"/>
                  </a:cubicBezTo>
                  <a:cubicBezTo>
                    <a:pt x="3581" y="20934"/>
                    <a:pt x="3581" y="20934"/>
                    <a:pt x="3581" y="20934"/>
                  </a:cubicBezTo>
                  <a:cubicBezTo>
                    <a:pt x="4445" y="20934"/>
                    <a:pt x="5309" y="21132"/>
                    <a:pt x="6173" y="21132"/>
                  </a:cubicBezTo>
                  <a:lnTo>
                    <a:pt x="7469" y="207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Freeform 35"/>
            <p:cNvSpPr/>
            <p:nvPr/>
          </p:nvSpPr>
          <p:spPr>
            <a:xfrm>
              <a:off x="834176" y="330723"/>
              <a:ext cx="140319" cy="42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1600" extrusionOk="0">
                  <a:moveTo>
                    <a:pt x="218" y="9706"/>
                  </a:moveTo>
                  <a:cubicBezTo>
                    <a:pt x="990" y="13808"/>
                    <a:pt x="3690" y="17772"/>
                    <a:pt x="8318" y="21600"/>
                  </a:cubicBezTo>
                  <a:cubicBezTo>
                    <a:pt x="14490" y="19413"/>
                    <a:pt x="18347" y="16405"/>
                    <a:pt x="19890" y="13261"/>
                  </a:cubicBezTo>
                  <a:cubicBezTo>
                    <a:pt x="21047" y="9980"/>
                    <a:pt x="19890" y="6562"/>
                    <a:pt x="17190" y="3281"/>
                  </a:cubicBezTo>
                  <a:cubicBezTo>
                    <a:pt x="16418" y="2051"/>
                    <a:pt x="14876" y="957"/>
                    <a:pt x="12176" y="273"/>
                  </a:cubicBezTo>
                  <a:cubicBezTo>
                    <a:pt x="11404" y="137"/>
                    <a:pt x="10247" y="0"/>
                    <a:pt x="9476" y="0"/>
                  </a:cubicBezTo>
                  <a:cubicBezTo>
                    <a:pt x="7933" y="137"/>
                    <a:pt x="6776" y="547"/>
                    <a:pt x="5618" y="957"/>
                  </a:cubicBezTo>
                  <a:cubicBezTo>
                    <a:pt x="604" y="3418"/>
                    <a:pt x="-553" y="6699"/>
                    <a:pt x="218" y="9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Freeform 36"/>
            <p:cNvSpPr/>
            <p:nvPr/>
          </p:nvSpPr>
          <p:spPr>
            <a:xfrm>
              <a:off x="510216" y="421936"/>
              <a:ext cx="1026865" cy="121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48" extrusionOk="0">
                  <a:moveTo>
                    <a:pt x="11581" y="9780"/>
                  </a:moveTo>
                  <a:cubicBezTo>
                    <a:pt x="8368" y="6079"/>
                    <a:pt x="4824" y="2658"/>
                    <a:pt x="116" y="363"/>
                  </a:cubicBezTo>
                  <a:cubicBezTo>
                    <a:pt x="-161" y="222"/>
                    <a:pt x="116" y="-106"/>
                    <a:pt x="337" y="35"/>
                  </a:cubicBezTo>
                  <a:cubicBezTo>
                    <a:pt x="4990" y="2284"/>
                    <a:pt x="8534" y="5610"/>
                    <a:pt x="11636" y="9218"/>
                  </a:cubicBezTo>
                  <a:cubicBezTo>
                    <a:pt x="15014" y="13060"/>
                    <a:pt x="18116" y="17090"/>
                    <a:pt x="21273" y="21025"/>
                  </a:cubicBezTo>
                  <a:cubicBezTo>
                    <a:pt x="21439" y="21213"/>
                    <a:pt x="21107" y="21494"/>
                    <a:pt x="20941" y="21260"/>
                  </a:cubicBezTo>
                  <a:cubicBezTo>
                    <a:pt x="17839" y="17418"/>
                    <a:pt x="14793" y="13529"/>
                    <a:pt x="11581" y="97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Freeform 37"/>
            <p:cNvSpPr/>
            <p:nvPr/>
          </p:nvSpPr>
          <p:spPr>
            <a:xfrm>
              <a:off x="683449" y="1680948"/>
              <a:ext cx="271817" cy="143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19724" extrusionOk="0">
                  <a:moveTo>
                    <a:pt x="21013" y="1003"/>
                  </a:moveTo>
                  <a:cubicBezTo>
                    <a:pt x="21013" y="636"/>
                    <a:pt x="21013" y="636"/>
                    <a:pt x="21013" y="636"/>
                  </a:cubicBezTo>
                  <a:cubicBezTo>
                    <a:pt x="16399" y="-828"/>
                    <a:pt x="11576" y="270"/>
                    <a:pt x="7172" y="3565"/>
                  </a:cubicBezTo>
                  <a:cubicBezTo>
                    <a:pt x="4865" y="5030"/>
                    <a:pt x="2558" y="7592"/>
                    <a:pt x="881" y="11253"/>
                  </a:cubicBezTo>
                  <a:cubicBezTo>
                    <a:pt x="461" y="12352"/>
                    <a:pt x="-168" y="13816"/>
                    <a:pt x="42" y="15280"/>
                  </a:cubicBezTo>
                  <a:cubicBezTo>
                    <a:pt x="251" y="17477"/>
                    <a:pt x="1719" y="18575"/>
                    <a:pt x="2978" y="19308"/>
                  </a:cubicBezTo>
                  <a:cubicBezTo>
                    <a:pt x="6962" y="20772"/>
                    <a:pt x="10947" y="18209"/>
                    <a:pt x="14302" y="14182"/>
                  </a:cubicBezTo>
                  <a:cubicBezTo>
                    <a:pt x="17028" y="10887"/>
                    <a:pt x="19335" y="6494"/>
                    <a:pt x="21432" y="1735"/>
                  </a:cubicBezTo>
                  <a:cubicBezTo>
                    <a:pt x="21222" y="1369"/>
                    <a:pt x="21222" y="1369"/>
                    <a:pt x="21013" y="10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Freeform 38"/>
            <p:cNvSpPr/>
            <p:nvPr/>
          </p:nvSpPr>
          <p:spPr>
            <a:xfrm>
              <a:off x="513743" y="1608991"/>
              <a:ext cx="268354" cy="117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0121" extrusionOk="0">
                  <a:moveTo>
                    <a:pt x="1390" y="18222"/>
                  </a:moveTo>
                  <a:cubicBezTo>
                    <a:pt x="4170" y="20979"/>
                    <a:pt x="7592" y="20519"/>
                    <a:pt x="10586" y="18222"/>
                  </a:cubicBezTo>
                  <a:cubicBezTo>
                    <a:pt x="13580" y="15924"/>
                    <a:pt x="16146" y="12247"/>
                    <a:pt x="18713" y="8111"/>
                  </a:cubicBezTo>
                  <a:cubicBezTo>
                    <a:pt x="19568" y="6732"/>
                    <a:pt x="20638" y="5353"/>
                    <a:pt x="21493" y="3975"/>
                  </a:cubicBezTo>
                  <a:cubicBezTo>
                    <a:pt x="21065" y="3056"/>
                    <a:pt x="21065" y="3056"/>
                    <a:pt x="21065" y="3056"/>
                  </a:cubicBezTo>
                  <a:cubicBezTo>
                    <a:pt x="20851" y="2136"/>
                    <a:pt x="20638" y="1217"/>
                    <a:pt x="20638" y="298"/>
                  </a:cubicBezTo>
                  <a:cubicBezTo>
                    <a:pt x="14222" y="-621"/>
                    <a:pt x="7592" y="298"/>
                    <a:pt x="2245" y="7192"/>
                  </a:cubicBezTo>
                  <a:cubicBezTo>
                    <a:pt x="1604" y="8111"/>
                    <a:pt x="748" y="9490"/>
                    <a:pt x="321" y="10868"/>
                  </a:cubicBezTo>
                  <a:cubicBezTo>
                    <a:pt x="-107" y="12247"/>
                    <a:pt x="-107" y="14545"/>
                    <a:pt x="321" y="15924"/>
                  </a:cubicBezTo>
                  <a:cubicBezTo>
                    <a:pt x="535" y="16843"/>
                    <a:pt x="962" y="17302"/>
                    <a:pt x="1390" y="182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Freeform 39"/>
            <p:cNvSpPr/>
            <p:nvPr/>
          </p:nvSpPr>
          <p:spPr>
            <a:xfrm>
              <a:off x="918360" y="1757234"/>
              <a:ext cx="276787" cy="15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6" extrusionOk="0">
                  <a:moveTo>
                    <a:pt x="20769" y="1080"/>
                  </a:moveTo>
                  <a:cubicBezTo>
                    <a:pt x="20146" y="720"/>
                    <a:pt x="19523" y="360"/>
                    <a:pt x="18900" y="0"/>
                  </a:cubicBezTo>
                  <a:cubicBezTo>
                    <a:pt x="15162" y="1080"/>
                    <a:pt x="11631" y="2520"/>
                    <a:pt x="8308" y="4680"/>
                  </a:cubicBezTo>
                  <a:cubicBezTo>
                    <a:pt x="5192" y="6480"/>
                    <a:pt x="2077" y="9000"/>
                    <a:pt x="623" y="14040"/>
                  </a:cubicBezTo>
                  <a:cubicBezTo>
                    <a:pt x="208" y="14760"/>
                    <a:pt x="0" y="15840"/>
                    <a:pt x="0" y="16560"/>
                  </a:cubicBezTo>
                  <a:cubicBezTo>
                    <a:pt x="0" y="18720"/>
                    <a:pt x="1038" y="20160"/>
                    <a:pt x="2077" y="20880"/>
                  </a:cubicBezTo>
                  <a:cubicBezTo>
                    <a:pt x="3115" y="21600"/>
                    <a:pt x="4362" y="21240"/>
                    <a:pt x="5608" y="20880"/>
                  </a:cubicBezTo>
                  <a:cubicBezTo>
                    <a:pt x="12254" y="18720"/>
                    <a:pt x="18277" y="11520"/>
                    <a:pt x="21600" y="1800"/>
                  </a:cubicBezTo>
                  <a:cubicBezTo>
                    <a:pt x="21392" y="1440"/>
                    <a:pt x="20977" y="1440"/>
                    <a:pt x="20769" y="10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Freeform 40"/>
            <p:cNvSpPr/>
            <p:nvPr/>
          </p:nvSpPr>
          <p:spPr>
            <a:xfrm>
              <a:off x="1308310" y="1872207"/>
              <a:ext cx="328275" cy="21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494" extrusionOk="0">
                  <a:moveTo>
                    <a:pt x="1316" y="20810"/>
                  </a:moveTo>
                  <a:cubicBezTo>
                    <a:pt x="2013" y="21600"/>
                    <a:pt x="2709" y="21600"/>
                    <a:pt x="3580" y="21337"/>
                  </a:cubicBezTo>
                  <a:cubicBezTo>
                    <a:pt x="7413" y="20810"/>
                    <a:pt x="10896" y="17649"/>
                    <a:pt x="13858" y="13698"/>
                  </a:cubicBezTo>
                  <a:cubicBezTo>
                    <a:pt x="16645" y="10010"/>
                    <a:pt x="19083" y="5268"/>
                    <a:pt x="21348" y="527"/>
                  </a:cubicBezTo>
                  <a:cubicBezTo>
                    <a:pt x="21174" y="0"/>
                    <a:pt x="21174" y="0"/>
                    <a:pt x="21174" y="0"/>
                  </a:cubicBezTo>
                  <a:cubicBezTo>
                    <a:pt x="14903" y="1844"/>
                    <a:pt x="8980" y="5268"/>
                    <a:pt x="3580" y="10273"/>
                  </a:cubicBezTo>
                  <a:cubicBezTo>
                    <a:pt x="2187" y="11590"/>
                    <a:pt x="967" y="12907"/>
                    <a:pt x="271" y="15015"/>
                  </a:cubicBezTo>
                  <a:cubicBezTo>
                    <a:pt x="-252" y="17122"/>
                    <a:pt x="-78" y="19756"/>
                    <a:pt x="1316" y="208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Freeform 41"/>
            <p:cNvSpPr/>
            <p:nvPr/>
          </p:nvSpPr>
          <p:spPr>
            <a:xfrm>
              <a:off x="351504" y="1507724"/>
              <a:ext cx="254586" cy="10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19005" extrusionOk="0">
                  <a:moveTo>
                    <a:pt x="19829" y="1356"/>
                  </a:moveTo>
                  <a:cubicBezTo>
                    <a:pt x="13754" y="-1658"/>
                    <a:pt x="7229" y="351"/>
                    <a:pt x="1829" y="7384"/>
                  </a:cubicBezTo>
                  <a:cubicBezTo>
                    <a:pt x="929" y="8891"/>
                    <a:pt x="-196" y="10900"/>
                    <a:pt x="29" y="13412"/>
                  </a:cubicBezTo>
                  <a:cubicBezTo>
                    <a:pt x="254" y="14919"/>
                    <a:pt x="1154" y="15923"/>
                    <a:pt x="1829" y="16928"/>
                  </a:cubicBezTo>
                  <a:cubicBezTo>
                    <a:pt x="5429" y="19440"/>
                    <a:pt x="9254" y="19942"/>
                    <a:pt x="12854" y="16928"/>
                  </a:cubicBezTo>
                  <a:cubicBezTo>
                    <a:pt x="15554" y="14919"/>
                    <a:pt x="18029" y="10900"/>
                    <a:pt x="20054" y="5877"/>
                  </a:cubicBezTo>
                  <a:cubicBezTo>
                    <a:pt x="20504" y="4872"/>
                    <a:pt x="20954" y="3365"/>
                    <a:pt x="21404" y="1858"/>
                  </a:cubicBezTo>
                  <a:cubicBezTo>
                    <a:pt x="20954" y="1858"/>
                    <a:pt x="20504" y="1356"/>
                    <a:pt x="19829" y="1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Freeform 42"/>
            <p:cNvSpPr/>
            <p:nvPr/>
          </p:nvSpPr>
          <p:spPr>
            <a:xfrm>
              <a:off x="200136" y="1419332"/>
              <a:ext cx="242722" cy="96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6" extrusionOk="0">
                  <a:moveTo>
                    <a:pt x="20888" y="3670"/>
                  </a:moveTo>
                  <a:cubicBezTo>
                    <a:pt x="21125" y="2616"/>
                    <a:pt x="21363" y="2089"/>
                    <a:pt x="21600" y="1035"/>
                  </a:cubicBezTo>
                  <a:cubicBezTo>
                    <a:pt x="21125" y="1035"/>
                    <a:pt x="20651" y="509"/>
                    <a:pt x="19938" y="509"/>
                  </a:cubicBezTo>
                  <a:cubicBezTo>
                    <a:pt x="15429" y="-545"/>
                    <a:pt x="10444" y="-18"/>
                    <a:pt x="5934" y="2616"/>
                  </a:cubicBezTo>
                  <a:cubicBezTo>
                    <a:pt x="3798" y="3670"/>
                    <a:pt x="1662" y="5250"/>
                    <a:pt x="475" y="8938"/>
                  </a:cubicBezTo>
                  <a:cubicBezTo>
                    <a:pt x="237" y="9992"/>
                    <a:pt x="0" y="11045"/>
                    <a:pt x="0" y="12099"/>
                  </a:cubicBezTo>
                  <a:cubicBezTo>
                    <a:pt x="0" y="15787"/>
                    <a:pt x="1899" y="17894"/>
                    <a:pt x="3560" y="18421"/>
                  </a:cubicBezTo>
                  <a:cubicBezTo>
                    <a:pt x="9969" y="21055"/>
                    <a:pt x="16853" y="14733"/>
                    <a:pt x="20888" y="36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Freeform 43"/>
            <p:cNvSpPr/>
            <p:nvPr/>
          </p:nvSpPr>
          <p:spPr>
            <a:xfrm>
              <a:off x="1121336" y="1838141"/>
              <a:ext cx="316531" cy="1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0" extrusionOk="0">
                  <a:moveTo>
                    <a:pt x="0" y="13680"/>
                  </a:moveTo>
                  <a:cubicBezTo>
                    <a:pt x="1271" y="19080"/>
                    <a:pt x="4538" y="21600"/>
                    <a:pt x="7261" y="20880"/>
                  </a:cubicBezTo>
                  <a:cubicBezTo>
                    <a:pt x="10165" y="19800"/>
                    <a:pt x="12706" y="16560"/>
                    <a:pt x="14884" y="12960"/>
                  </a:cubicBezTo>
                  <a:cubicBezTo>
                    <a:pt x="17425" y="9360"/>
                    <a:pt x="19603" y="5040"/>
                    <a:pt x="21600" y="720"/>
                  </a:cubicBezTo>
                  <a:cubicBezTo>
                    <a:pt x="21600" y="360"/>
                    <a:pt x="21600" y="0"/>
                    <a:pt x="21600" y="0"/>
                  </a:cubicBezTo>
                  <a:cubicBezTo>
                    <a:pt x="14158" y="3240"/>
                    <a:pt x="6897" y="7920"/>
                    <a:pt x="0" y="136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Freeform 44"/>
            <p:cNvSpPr/>
            <p:nvPr/>
          </p:nvSpPr>
          <p:spPr>
            <a:xfrm>
              <a:off x="82325" y="1325837"/>
              <a:ext cx="214333" cy="75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54" extrusionOk="0">
                  <a:moveTo>
                    <a:pt x="0" y="11629"/>
                  </a:moveTo>
                  <a:cubicBezTo>
                    <a:pt x="0" y="14329"/>
                    <a:pt x="1080" y="17029"/>
                    <a:pt x="2160" y="17704"/>
                  </a:cubicBezTo>
                  <a:cubicBezTo>
                    <a:pt x="3240" y="19054"/>
                    <a:pt x="4320" y="19054"/>
                    <a:pt x="5400" y="19054"/>
                  </a:cubicBezTo>
                  <a:cubicBezTo>
                    <a:pt x="11340" y="17704"/>
                    <a:pt x="17010" y="12304"/>
                    <a:pt x="21600" y="2179"/>
                  </a:cubicBezTo>
                  <a:cubicBezTo>
                    <a:pt x="21600" y="2179"/>
                    <a:pt x="21600" y="2179"/>
                    <a:pt x="21600" y="2179"/>
                  </a:cubicBezTo>
                  <a:cubicBezTo>
                    <a:pt x="21600" y="1504"/>
                    <a:pt x="21330" y="1504"/>
                    <a:pt x="21060" y="829"/>
                  </a:cubicBezTo>
                  <a:cubicBezTo>
                    <a:pt x="15120" y="1504"/>
                    <a:pt x="8910" y="-2546"/>
                    <a:pt x="3240" y="2854"/>
                  </a:cubicBezTo>
                  <a:cubicBezTo>
                    <a:pt x="1620" y="4204"/>
                    <a:pt x="0" y="6904"/>
                    <a:pt x="0" y="1162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Freeform 45"/>
            <p:cNvSpPr/>
            <p:nvPr/>
          </p:nvSpPr>
          <p:spPr>
            <a:xfrm>
              <a:off x="721468" y="1341766"/>
              <a:ext cx="113648" cy="26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6" h="21227" extrusionOk="0">
                  <a:moveTo>
                    <a:pt x="7750" y="20380"/>
                  </a:moveTo>
                  <a:cubicBezTo>
                    <a:pt x="9223" y="20592"/>
                    <a:pt x="11187" y="21015"/>
                    <a:pt x="12660" y="21227"/>
                  </a:cubicBezTo>
                  <a:cubicBezTo>
                    <a:pt x="13150" y="21227"/>
                    <a:pt x="13641" y="21227"/>
                    <a:pt x="13641" y="21015"/>
                  </a:cubicBezTo>
                  <a:cubicBezTo>
                    <a:pt x="14623" y="20803"/>
                    <a:pt x="15114" y="20380"/>
                    <a:pt x="15605" y="19956"/>
                  </a:cubicBezTo>
                  <a:cubicBezTo>
                    <a:pt x="18550" y="17627"/>
                    <a:pt x="20023" y="15086"/>
                    <a:pt x="20514" y="12545"/>
                  </a:cubicBezTo>
                  <a:cubicBezTo>
                    <a:pt x="21005" y="10427"/>
                    <a:pt x="21005" y="8309"/>
                    <a:pt x="20023" y="6192"/>
                  </a:cubicBezTo>
                  <a:cubicBezTo>
                    <a:pt x="18550" y="4074"/>
                    <a:pt x="16096" y="1956"/>
                    <a:pt x="12169" y="686"/>
                  </a:cubicBezTo>
                  <a:cubicBezTo>
                    <a:pt x="9714" y="51"/>
                    <a:pt x="6278" y="-373"/>
                    <a:pt x="4314" y="474"/>
                  </a:cubicBezTo>
                  <a:cubicBezTo>
                    <a:pt x="3332" y="686"/>
                    <a:pt x="2841" y="1109"/>
                    <a:pt x="2350" y="1533"/>
                  </a:cubicBezTo>
                  <a:cubicBezTo>
                    <a:pt x="-595" y="5133"/>
                    <a:pt x="-595" y="8945"/>
                    <a:pt x="1369" y="12333"/>
                  </a:cubicBezTo>
                  <a:cubicBezTo>
                    <a:pt x="2350" y="15086"/>
                    <a:pt x="4805" y="17839"/>
                    <a:pt x="7750" y="2038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Freeform 46"/>
            <p:cNvSpPr/>
            <p:nvPr/>
          </p:nvSpPr>
          <p:spPr>
            <a:xfrm>
              <a:off x="550727" y="1255486"/>
              <a:ext cx="93770" cy="261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7" h="21425" extrusionOk="0">
                  <a:moveTo>
                    <a:pt x="7125" y="20334"/>
                  </a:moveTo>
                  <a:cubicBezTo>
                    <a:pt x="8786" y="20770"/>
                    <a:pt x="11002" y="21207"/>
                    <a:pt x="12663" y="21425"/>
                  </a:cubicBezTo>
                  <a:cubicBezTo>
                    <a:pt x="15986" y="18589"/>
                    <a:pt x="18755" y="15534"/>
                    <a:pt x="19309" y="12261"/>
                  </a:cubicBezTo>
                  <a:cubicBezTo>
                    <a:pt x="20417" y="8334"/>
                    <a:pt x="17648" y="3970"/>
                    <a:pt x="11002" y="1134"/>
                  </a:cubicBezTo>
                  <a:cubicBezTo>
                    <a:pt x="10448" y="480"/>
                    <a:pt x="8786" y="43"/>
                    <a:pt x="7125" y="43"/>
                  </a:cubicBezTo>
                  <a:cubicBezTo>
                    <a:pt x="4909" y="-175"/>
                    <a:pt x="3248" y="480"/>
                    <a:pt x="2140" y="1134"/>
                  </a:cubicBezTo>
                  <a:cubicBezTo>
                    <a:pt x="1032" y="1789"/>
                    <a:pt x="479" y="2661"/>
                    <a:pt x="479" y="3534"/>
                  </a:cubicBezTo>
                  <a:cubicBezTo>
                    <a:pt x="-1183" y="9207"/>
                    <a:pt x="1586" y="15098"/>
                    <a:pt x="7125" y="203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Freeform 47"/>
            <p:cNvSpPr/>
            <p:nvPr/>
          </p:nvSpPr>
          <p:spPr>
            <a:xfrm>
              <a:off x="879607" y="1410273"/>
              <a:ext cx="104244" cy="27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2" h="21100" extrusionOk="0">
                  <a:moveTo>
                    <a:pt x="12002" y="20689"/>
                  </a:moveTo>
                  <a:cubicBezTo>
                    <a:pt x="12493" y="20894"/>
                    <a:pt x="12984" y="20894"/>
                    <a:pt x="13475" y="21100"/>
                  </a:cubicBezTo>
                  <a:cubicBezTo>
                    <a:pt x="16421" y="18220"/>
                    <a:pt x="18384" y="15340"/>
                    <a:pt x="18875" y="12460"/>
                  </a:cubicBezTo>
                  <a:cubicBezTo>
                    <a:pt x="19857" y="8346"/>
                    <a:pt x="17893" y="4026"/>
                    <a:pt x="11021" y="1146"/>
                  </a:cubicBezTo>
                  <a:cubicBezTo>
                    <a:pt x="8075" y="117"/>
                    <a:pt x="3657" y="-500"/>
                    <a:pt x="712" y="529"/>
                  </a:cubicBezTo>
                  <a:cubicBezTo>
                    <a:pt x="-1743" y="7523"/>
                    <a:pt x="2184" y="14929"/>
                    <a:pt x="12002" y="2068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48"/>
            <p:cNvSpPr/>
            <p:nvPr/>
          </p:nvSpPr>
          <p:spPr>
            <a:xfrm>
              <a:off x="404882" y="1199946"/>
              <a:ext cx="89075" cy="225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9" h="21413" extrusionOk="0">
                  <a:moveTo>
                    <a:pt x="4026" y="20142"/>
                  </a:moveTo>
                  <a:cubicBezTo>
                    <a:pt x="5297" y="20397"/>
                    <a:pt x="7203" y="20905"/>
                    <a:pt x="9108" y="21413"/>
                  </a:cubicBezTo>
                  <a:cubicBezTo>
                    <a:pt x="12920" y="18618"/>
                    <a:pt x="16732" y="15568"/>
                    <a:pt x="18638" y="12519"/>
                  </a:cubicBezTo>
                  <a:cubicBezTo>
                    <a:pt x="20544" y="10486"/>
                    <a:pt x="21179" y="8453"/>
                    <a:pt x="21179" y="6420"/>
                  </a:cubicBezTo>
                  <a:cubicBezTo>
                    <a:pt x="20544" y="4387"/>
                    <a:pt x="19273" y="2100"/>
                    <a:pt x="15461" y="829"/>
                  </a:cubicBezTo>
                  <a:cubicBezTo>
                    <a:pt x="14826" y="321"/>
                    <a:pt x="14191" y="67"/>
                    <a:pt x="12920" y="67"/>
                  </a:cubicBezTo>
                  <a:cubicBezTo>
                    <a:pt x="11014" y="-187"/>
                    <a:pt x="9108" y="321"/>
                    <a:pt x="7838" y="829"/>
                  </a:cubicBezTo>
                  <a:cubicBezTo>
                    <a:pt x="2755" y="2608"/>
                    <a:pt x="850" y="5404"/>
                    <a:pt x="214" y="8199"/>
                  </a:cubicBezTo>
                  <a:cubicBezTo>
                    <a:pt x="-421" y="12265"/>
                    <a:pt x="214" y="16331"/>
                    <a:pt x="4026" y="20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Freeform 49"/>
            <p:cNvSpPr/>
            <p:nvPr/>
          </p:nvSpPr>
          <p:spPr>
            <a:xfrm>
              <a:off x="0" y="1134112"/>
              <a:ext cx="224268" cy="149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6" y="19286"/>
                  </a:moveTo>
                  <a:cubicBezTo>
                    <a:pt x="20057" y="20057"/>
                    <a:pt x="20829" y="20829"/>
                    <a:pt x="21600" y="21600"/>
                  </a:cubicBezTo>
                  <a:cubicBezTo>
                    <a:pt x="18257" y="11186"/>
                    <a:pt x="11829" y="3086"/>
                    <a:pt x="4371" y="386"/>
                  </a:cubicBezTo>
                  <a:cubicBezTo>
                    <a:pt x="3600" y="0"/>
                    <a:pt x="2571" y="0"/>
                    <a:pt x="1800" y="0"/>
                  </a:cubicBezTo>
                  <a:cubicBezTo>
                    <a:pt x="771" y="386"/>
                    <a:pt x="0" y="1543"/>
                    <a:pt x="0" y="2700"/>
                  </a:cubicBezTo>
                  <a:cubicBezTo>
                    <a:pt x="0" y="3471"/>
                    <a:pt x="257" y="4629"/>
                    <a:pt x="514" y="5400"/>
                  </a:cubicBezTo>
                  <a:cubicBezTo>
                    <a:pt x="2314" y="9643"/>
                    <a:pt x="5143" y="12343"/>
                    <a:pt x="8229" y="14271"/>
                  </a:cubicBezTo>
                  <a:cubicBezTo>
                    <a:pt x="11057" y="16586"/>
                    <a:pt x="14400" y="17743"/>
                    <a:pt x="17229" y="19671"/>
                  </a:cubicBezTo>
                  <a:cubicBezTo>
                    <a:pt x="17743" y="20057"/>
                    <a:pt x="18257" y="20443"/>
                    <a:pt x="18514" y="20829"/>
                  </a:cubicBezTo>
                  <a:lnTo>
                    <a:pt x="19286" y="192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Freeform 50"/>
            <p:cNvSpPr/>
            <p:nvPr/>
          </p:nvSpPr>
          <p:spPr>
            <a:xfrm>
              <a:off x="256340" y="1127514"/>
              <a:ext cx="87661" cy="198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094" extrusionOk="0">
                  <a:moveTo>
                    <a:pt x="6449" y="20810"/>
                  </a:moveTo>
                  <a:cubicBezTo>
                    <a:pt x="7085" y="21094"/>
                    <a:pt x="7085" y="21094"/>
                    <a:pt x="7720" y="21094"/>
                  </a:cubicBezTo>
                  <a:cubicBezTo>
                    <a:pt x="8355" y="20810"/>
                    <a:pt x="8355" y="20810"/>
                    <a:pt x="8355" y="20810"/>
                  </a:cubicBezTo>
                  <a:cubicBezTo>
                    <a:pt x="14073" y="18820"/>
                    <a:pt x="17885" y="15694"/>
                    <a:pt x="19790" y="12568"/>
                  </a:cubicBezTo>
                  <a:cubicBezTo>
                    <a:pt x="21061" y="9441"/>
                    <a:pt x="21061" y="6315"/>
                    <a:pt x="20426" y="2905"/>
                  </a:cubicBezTo>
                  <a:cubicBezTo>
                    <a:pt x="20426" y="2052"/>
                    <a:pt x="19790" y="915"/>
                    <a:pt x="18520" y="347"/>
                  </a:cubicBezTo>
                  <a:cubicBezTo>
                    <a:pt x="15343" y="-506"/>
                    <a:pt x="11532" y="347"/>
                    <a:pt x="8990" y="1483"/>
                  </a:cubicBezTo>
                  <a:cubicBezTo>
                    <a:pt x="3908" y="4326"/>
                    <a:pt x="96" y="7736"/>
                    <a:pt x="96" y="11431"/>
                  </a:cubicBezTo>
                  <a:cubicBezTo>
                    <a:pt x="-539" y="14841"/>
                    <a:pt x="2002" y="18252"/>
                    <a:pt x="6449" y="208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8" name="Freeform 51"/>
            <p:cNvSpPr/>
            <p:nvPr/>
          </p:nvSpPr>
          <p:spPr>
            <a:xfrm>
              <a:off x="1105353" y="1469606"/>
              <a:ext cx="108349" cy="287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7" h="21456" extrusionOk="0">
                  <a:moveTo>
                    <a:pt x="13251" y="21258"/>
                  </a:moveTo>
                  <a:cubicBezTo>
                    <a:pt x="14233" y="21258"/>
                    <a:pt x="15215" y="21258"/>
                    <a:pt x="16688" y="21258"/>
                  </a:cubicBezTo>
                  <a:cubicBezTo>
                    <a:pt x="17179" y="21456"/>
                    <a:pt x="17179" y="21456"/>
                    <a:pt x="17179" y="21456"/>
                  </a:cubicBezTo>
                  <a:cubicBezTo>
                    <a:pt x="17179" y="21258"/>
                    <a:pt x="17670" y="21060"/>
                    <a:pt x="17670" y="20862"/>
                  </a:cubicBezTo>
                  <a:cubicBezTo>
                    <a:pt x="20124" y="16898"/>
                    <a:pt x="20615" y="12737"/>
                    <a:pt x="19633" y="8773"/>
                  </a:cubicBezTo>
                  <a:cubicBezTo>
                    <a:pt x="18651" y="5801"/>
                    <a:pt x="16688" y="2432"/>
                    <a:pt x="10797" y="450"/>
                  </a:cubicBezTo>
                  <a:cubicBezTo>
                    <a:pt x="9815" y="252"/>
                    <a:pt x="8342" y="-144"/>
                    <a:pt x="6870" y="54"/>
                  </a:cubicBezTo>
                  <a:cubicBezTo>
                    <a:pt x="5888" y="54"/>
                    <a:pt x="4906" y="649"/>
                    <a:pt x="3924" y="1243"/>
                  </a:cubicBezTo>
                  <a:cubicBezTo>
                    <a:pt x="-494" y="4612"/>
                    <a:pt x="-985" y="8773"/>
                    <a:pt x="1470" y="12539"/>
                  </a:cubicBezTo>
                  <a:cubicBezTo>
                    <a:pt x="3924" y="15709"/>
                    <a:pt x="7851" y="18682"/>
                    <a:pt x="13251" y="212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Freeform 52"/>
            <p:cNvSpPr/>
            <p:nvPr/>
          </p:nvSpPr>
          <p:spPr>
            <a:xfrm>
              <a:off x="1309668" y="1547971"/>
              <a:ext cx="143033" cy="28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4" h="21118" extrusionOk="0">
                  <a:moveTo>
                    <a:pt x="428" y="6256"/>
                  </a:moveTo>
                  <a:cubicBezTo>
                    <a:pt x="3514" y="12201"/>
                    <a:pt x="10457" y="17551"/>
                    <a:pt x="20100" y="21118"/>
                  </a:cubicBezTo>
                  <a:cubicBezTo>
                    <a:pt x="21257" y="15768"/>
                    <a:pt x="20100" y="10417"/>
                    <a:pt x="16628" y="5463"/>
                  </a:cubicBezTo>
                  <a:cubicBezTo>
                    <a:pt x="15857" y="3878"/>
                    <a:pt x="14314" y="2292"/>
                    <a:pt x="12000" y="1103"/>
                  </a:cubicBezTo>
                  <a:cubicBezTo>
                    <a:pt x="9300" y="112"/>
                    <a:pt x="5443" y="-482"/>
                    <a:pt x="2743" y="509"/>
                  </a:cubicBezTo>
                  <a:cubicBezTo>
                    <a:pt x="-343" y="1698"/>
                    <a:pt x="-343" y="4274"/>
                    <a:pt x="428" y="625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Freeform 53"/>
            <p:cNvSpPr/>
            <p:nvPr/>
          </p:nvSpPr>
          <p:spPr>
            <a:xfrm>
              <a:off x="1520970" y="1493223"/>
              <a:ext cx="124053" cy="357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63" h="21600" extrusionOk="0">
                  <a:moveTo>
                    <a:pt x="15859" y="21600"/>
                  </a:moveTo>
                  <a:cubicBezTo>
                    <a:pt x="17105" y="21116"/>
                    <a:pt x="17105" y="21116"/>
                    <a:pt x="17105" y="21116"/>
                  </a:cubicBezTo>
                  <a:cubicBezTo>
                    <a:pt x="17521" y="21278"/>
                    <a:pt x="17936" y="21278"/>
                    <a:pt x="18351" y="21439"/>
                  </a:cubicBezTo>
                  <a:cubicBezTo>
                    <a:pt x="18351" y="15636"/>
                    <a:pt x="21259" y="9833"/>
                    <a:pt x="16690" y="4352"/>
                  </a:cubicBezTo>
                  <a:cubicBezTo>
                    <a:pt x="15028" y="2257"/>
                    <a:pt x="11705" y="161"/>
                    <a:pt x="5890" y="0"/>
                  </a:cubicBezTo>
                  <a:cubicBezTo>
                    <a:pt x="905" y="1290"/>
                    <a:pt x="-341" y="4030"/>
                    <a:pt x="74" y="6448"/>
                  </a:cubicBezTo>
                  <a:cubicBezTo>
                    <a:pt x="905" y="11928"/>
                    <a:pt x="6305" y="17409"/>
                    <a:pt x="15859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Freeform 54"/>
            <p:cNvSpPr/>
            <p:nvPr/>
          </p:nvSpPr>
          <p:spPr>
            <a:xfrm>
              <a:off x="187116" y="1259161"/>
              <a:ext cx="1609321" cy="62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319" extrusionOk="0">
                  <a:moveTo>
                    <a:pt x="68" y="619"/>
                  </a:moveTo>
                  <a:cubicBezTo>
                    <a:pt x="-110" y="347"/>
                    <a:pt x="103" y="-198"/>
                    <a:pt x="245" y="74"/>
                  </a:cubicBezTo>
                  <a:cubicBezTo>
                    <a:pt x="6391" y="11600"/>
                    <a:pt x="13710" y="18679"/>
                    <a:pt x="21312" y="20585"/>
                  </a:cubicBezTo>
                  <a:cubicBezTo>
                    <a:pt x="21490" y="20676"/>
                    <a:pt x="21454" y="21402"/>
                    <a:pt x="21241" y="21311"/>
                  </a:cubicBezTo>
                  <a:cubicBezTo>
                    <a:pt x="13603" y="19496"/>
                    <a:pt x="6249" y="12236"/>
                    <a:pt x="68" y="6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89" name="Group 4207"/>
          <p:cNvGrpSpPr/>
          <p:nvPr/>
        </p:nvGrpSpPr>
        <p:grpSpPr>
          <a:xfrm>
            <a:off x="3728112" y="4024764"/>
            <a:ext cx="2066464" cy="1903435"/>
            <a:chOff x="0" y="0"/>
            <a:chExt cx="2066462" cy="1903433"/>
          </a:xfrm>
        </p:grpSpPr>
        <p:sp>
          <p:nvSpPr>
            <p:cNvPr id="343" name="Freeform 55"/>
            <p:cNvSpPr/>
            <p:nvPr/>
          </p:nvSpPr>
          <p:spPr>
            <a:xfrm>
              <a:off x="290980" y="1311273"/>
              <a:ext cx="613188" cy="20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4" extrusionOk="0">
                  <a:moveTo>
                    <a:pt x="188" y="15941"/>
                  </a:moveTo>
                  <a:cubicBezTo>
                    <a:pt x="376" y="15401"/>
                    <a:pt x="470" y="14861"/>
                    <a:pt x="657" y="14321"/>
                  </a:cubicBezTo>
                  <a:cubicBezTo>
                    <a:pt x="751" y="14051"/>
                    <a:pt x="751" y="14051"/>
                    <a:pt x="751" y="13781"/>
                  </a:cubicBezTo>
                  <a:cubicBezTo>
                    <a:pt x="5729" y="4601"/>
                    <a:pt x="11645" y="-259"/>
                    <a:pt x="17468" y="11"/>
                  </a:cubicBezTo>
                  <a:cubicBezTo>
                    <a:pt x="19064" y="281"/>
                    <a:pt x="20943" y="1361"/>
                    <a:pt x="21600" y="5681"/>
                  </a:cubicBezTo>
                  <a:cubicBezTo>
                    <a:pt x="20285" y="12971"/>
                    <a:pt x="17280" y="16481"/>
                    <a:pt x="14369" y="18371"/>
                  </a:cubicBezTo>
                  <a:cubicBezTo>
                    <a:pt x="10706" y="20801"/>
                    <a:pt x="6856" y="21341"/>
                    <a:pt x="3193" y="19991"/>
                  </a:cubicBezTo>
                  <a:cubicBezTo>
                    <a:pt x="2066" y="19451"/>
                    <a:pt x="939" y="18911"/>
                    <a:pt x="94" y="17021"/>
                  </a:cubicBezTo>
                  <a:cubicBezTo>
                    <a:pt x="0" y="16751"/>
                    <a:pt x="0" y="16751"/>
                    <a:pt x="0" y="16751"/>
                  </a:cubicBezTo>
                  <a:cubicBezTo>
                    <a:pt x="94" y="16481"/>
                    <a:pt x="94" y="16211"/>
                    <a:pt x="188" y="159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Freeform 56"/>
            <p:cNvSpPr/>
            <p:nvPr/>
          </p:nvSpPr>
          <p:spPr>
            <a:xfrm>
              <a:off x="491118" y="1007493"/>
              <a:ext cx="476924" cy="21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7" extrusionOk="0">
                  <a:moveTo>
                    <a:pt x="20997" y="8423"/>
                  </a:moveTo>
                  <a:cubicBezTo>
                    <a:pt x="19669" y="11899"/>
                    <a:pt x="17739" y="13885"/>
                    <a:pt x="15687" y="15623"/>
                  </a:cubicBezTo>
                  <a:cubicBezTo>
                    <a:pt x="10740" y="19596"/>
                    <a:pt x="5309" y="20837"/>
                    <a:pt x="0" y="19596"/>
                  </a:cubicBezTo>
                  <a:cubicBezTo>
                    <a:pt x="0" y="19347"/>
                    <a:pt x="0" y="19347"/>
                    <a:pt x="0" y="19347"/>
                  </a:cubicBezTo>
                  <a:cubicBezTo>
                    <a:pt x="0" y="19099"/>
                    <a:pt x="0" y="18603"/>
                    <a:pt x="0" y="18106"/>
                  </a:cubicBezTo>
                  <a:cubicBezTo>
                    <a:pt x="3982" y="9913"/>
                    <a:pt x="9171" y="3706"/>
                    <a:pt x="14722" y="975"/>
                  </a:cubicBezTo>
                  <a:cubicBezTo>
                    <a:pt x="16773" y="-266"/>
                    <a:pt x="19187" y="-763"/>
                    <a:pt x="20755" y="2216"/>
                  </a:cubicBezTo>
                  <a:cubicBezTo>
                    <a:pt x="21238" y="2961"/>
                    <a:pt x="21600" y="4203"/>
                    <a:pt x="21600" y="5444"/>
                  </a:cubicBezTo>
                  <a:cubicBezTo>
                    <a:pt x="21600" y="6437"/>
                    <a:pt x="21359" y="7430"/>
                    <a:pt x="20997" y="84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Freeform 57"/>
            <p:cNvSpPr/>
            <p:nvPr/>
          </p:nvSpPr>
          <p:spPr>
            <a:xfrm>
              <a:off x="606090" y="783516"/>
              <a:ext cx="428664" cy="20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477"/>
                  </a:moveTo>
                  <a:cubicBezTo>
                    <a:pt x="21466" y="11077"/>
                    <a:pt x="19722" y="13846"/>
                    <a:pt x="18112" y="15231"/>
                  </a:cubicBezTo>
                  <a:cubicBezTo>
                    <a:pt x="12611" y="20492"/>
                    <a:pt x="6306" y="21600"/>
                    <a:pt x="268" y="21600"/>
                  </a:cubicBezTo>
                  <a:cubicBezTo>
                    <a:pt x="134" y="21600"/>
                    <a:pt x="134" y="21600"/>
                    <a:pt x="134" y="21600"/>
                  </a:cubicBezTo>
                  <a:cubicBezTo>
                    <a:pt x="0" y="21046"/>
                    <a:pt x="0" y="20492"/>
                    <a:pt x="0" y="19938"/>
                  </a:cubicBezTo>
                  <a:cubicBezTo>
                    <a:pt x="134" y="19938"/>
                    <a:pt x="268" y="19938"/>
                    <a:pt x="268" y="19662"/>
                  </a:cubicBezTo>
                  <a:cubicBezTo>
                    <a:pt x="4159" y="9138"/>
                    <a:pt x="9794" y="277"/>
                    <a:pt x="16099" y="0"/>
                  </a:cubicBezTo>
                  <a:cubicBezTo>
                    <a:pt x="17307" y="0"/>
                    <a:pt x="18648" y="277"/>
                    <a:pt x="19722" y="1385"/>
                  </a:cubicBezTo>
                  <a:cubicBezTo>
                    <a:pt x="20795" y="2769"/>
                    <a:pt x="21600" y="4985"/>
                    <a:pt x="21600" y="74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Freeform 58"/>
            <p:cNvSpPr/>
            <p:nvPr/>
          </p:nvSpPr>
          <p:spPr>
            <a:xfrm>
              <a:off x="0" y="1022815"/>
              <a:ext cx="313492" cy="44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2" h="21491" extrusionOk="0">
                  <a:moveTo>
                    <a:pt x="20880" y="20591"/>
                  </a:moveTo>
                  <a:cubicBezTo>
                    <a:pt x="20880" y="20720"/>
                    <a:pt x="20880" y="20720"/>
                    <a:pt x="20880" y="20720"/>
                  </a:cubicBezTo>
                  <a:cubicBezTo>
                    <a:pt x="20520" y="20977"/>
                    <a:pt x="20340" y="21234"/>
                    <a:pt x="19980" y="21491"/>
                  </a:cubicBezTo>
                  <a:cubicBezTo>
                    <a:pt x="12600" y="17891"/>
                    <a:pt x="6480" y="13134"/>
                    <a:pt x="1980" y="7605"/>
                  </a:cubicBezTo>
                  <a:cubicBezTo>
                    <a:pt x="1080" y="6448"/>
                    <a:pt x="0" y="5034"/>
                    <a:pt x="0" y="3620"/>
                  </a:cubicBezTo>
                  <a:cubicBezTo>
                    <a:pt x="0" y="2077"/>
                    <a:pt x="1080" y="534"/>
                    <a:pt x="3060" y="148"/>
                  </a:cubicBezTo>
                  <a:cubicBezTo>
                    <a:pt x="3960" y="-109"/>
                    <a:pt x="5040" y="20"/>
                    <a:pt x="5940" y="148"/>
                  </a:cubicBezTo>
                  <a:cubicBezTo>
                    <a:pt x="9180" y="791"/>
                    <a:pt x="11340" y="2848"/>
                    <a:pt x="13320" y="4777"/>
                  </a:cubicBezTo>
                  <a:cubicBezTo>
                    <a:pt x="15840" y="7220"/>
                    <a:pt x="18180" y="9791"/>
                    <a:pt x="19800" y="12620"/>
                  </a:cubicBezTo>
                  <a:cubicBezTo>
                    <a:pt x="21060" y="15191"/>
                    <a:pt x="21600" y="17891"/>
                    <a:pt x="20880" y="205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Freeform 59"/>
            <p:cNvSpPr/>
            <p:nvPr/>
          </p:nvSpPr>
          <p:spPr>
            <a:xfrm>
              <a:off x="706869" y="580385"/>
              <a:ext cx="307109" cy="176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0464" extrusionOk="0">
                  <a:moveTo>
                    <a:pt x="372" y="19230"/>
                  </a:moveTo>
                  <a:cubicBezTo>
                    <a:pt x="372" y="19538"/>
                    <a:pt x="186" y="19538"/>
                    <a:pt x="186" y="19538"/>
                  </a:cubicBezTo>
                  <a:cubicBezTo>
                    <a:pt x="186" y="19230"/>
                    <a:pt x="0" y="18921"/>
                    <a:pt x="0" y="18613"/>
                  </a:cubicBezTo>
                  <a:cubicBezTo>
                    <a:pt x="2607" y="13984"/>
                    <a:pt x="5214" y="9355"/>
                    <a:pt x="8193" y="5653"/>
                  </a:cubicBezTo>
                  <a:cubicBezTo>
                    <a:pt x="11172" y="1950"/>
                    <a:pt x="15083" y="-1136"/>
                    <a:pt x="18621" y="407"/>
                  </a:cubicBezTo>
                  <a:cubicBezTo>
                    <a:pt x="19924" y="715"/>
                    <a:pt x="21228" y="2258"/>
                    <a:pt x="21414" y="4110"/>
                  </a:cubicBezTo>
                  <a:cubicBezTo>
                    <a:pt x="21600" y="6270"/>
                    <a:pt x="20669" y="8121"/>
                    <a:pt x="19738" y="9355"/>
                  </a:cubicBezTo>
                  <a:cubicBezTo>
                    <a:pt x="14524" y="16761"/>
                    <a:pt x="7076" y="17378"/>
                    <a:pt x="559" y="20464"/>
                  </a:cubicBezTo>
                  <a:lnTo>
                    <a:pt x="372" y="192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Freeform 60"/>
            <p:cNvSpPr/>
            <p:nvPr/>
          </p:nvSpPr>
          <p:spPr>
            <a:xfrm>
              <a:off x="184524" y="832776"/>
              <a:ext cx="303756" cy="37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6" extrusionOk="0">
                  <a:moveTo>
                    <a:pt x="21600" y="20016"/>
                  </a:moveTo>
                  <a:cubicBezTo>
                    <a:pt x="21411" y="20466"/>
                    <a:pt x="21221" y="20766"/>
                    <a:pt x="20842" y="21066"/>
                  </a:cubicBezTo>
                  <a:cubicBezTo>
                    <a:pt x="16105" y="17766"/>
                    <a:pt x="11179" y="14316"/>
                    <a:pt x="6821" y="10566"/>
                  </a:cubicBezTo>
                  <a:cubicBezTo>
                    <a:pt x="3411" y="7716"/>
                    <a:pt x="0" y="4266"/>
                    <a:pt x="0" y="366"/>
                  </a:cubicBezTo>
                  <a:cubicBezTo>
                    <a:pt x="2653" y="-534"/>
                    <a:pt x="5684" y="366"/>
                    <a:pt x="8147" y="1566"/>
                  </a:cubicBezTo>
                  <a:cubicBezTo>
                    <a:pt x="15916" y="5616"/>
                    <a:pt x="21032" y="12666"/>
                    <a:pt x="21600" y="200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Freeform 61"/>
            <p:cNvSpPr/>
            <p:nvPr/>
          </p:nvSpPr>
          <p:spPr>
            <a:xfrm>
              <a:off x="311301" y="650091"/>
              <a:ext cx="294790" cy="326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5" h="21497" extrusionOk="0">
                  <a:moveTo>
                    <a:pt x="20865" y="21424"/>
                  </a:moveTo>
                  <a:cubicBezTo>
                    <a:pt x="20865" y="21424"/>
                    <a:pt x="20865" y="21424"/>
                    <a:pt x="20865" y="21424"/>
                  </a:cubicBezTo>
                  <a:cubicBezTo>
                    <a:pt x="20486" y="21600"/>
                    <a:pt x="20107" y="21424"/>
                    <a:pt x="19728" y="21249"/>
                  </a:cubicBezTo>
                  <a:cubicBezTo>
                    <a:pt x="17076" y="19668"/>
                    <a:pt x="14233" y="18088"/>
                    <a:pt x="11391" y="16507"/>
                  </a:cubicBezTo>
                  <a:cubicBezTo>
                    <a:pt x="9497" y="15454"/>
                    <a:pt x="7602" y="14224"/>
                    <a:pt x="5897" y="12995"/>
                  </a:cubicBezTo>
                  <a:cubicBezTo>
                    <a:pt x="4191" y="11766"/>
                    <a:pt x="2865" y="10185"/>
                    <a:pt x="1728" y="8605"/>
                  </a:cubicBezTo>
                  <a:cubicBezTo>
                    <a:pt x="402" y="6673"/>
                    <a:pt x="-735" y="4039"/>
                    <a:pt x="591" y="1932"/>
                  </a:cubicBezTo>
                  <a:cubicBezTo>
                    <a:pt x="1539" y="702"/>
                    <a:pt x="3244" y="0"/>
                    <a:pt x="4760" y="0"/>
                  </a:cubicBezTo>
                  <a:cubicBezTo>
                    <a:pt x="6465" y="0"/>
                    <a:pt x="7981" y="527"/>
                    <a:pt x="9497" y="1229"/>
                  </a:cubicBezTo>
                  <a:cubicBezTo>
                    <a:pt x="13286" y="3337"/>
                    <a:pt x="15939" y="6849"/>
                    <a:pt x="17833" y="10537"/>
                  </a:cubicBezTo>
                  <a:cubicBezTo>
                    <a:pt x="19349" y="14049"/>
                    <a:pt x="20107" y="17737"/>
                    <a:pt x="20865" y="214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Freeform 62"/>
            <p:cNvSpPr/>
            <p:nvPr/>
          </p:nvSpPr>
          <p:spPr>
            <a:xfrm>
              <a:off x="763644" y="417179"/>
              <a:ext cx="266159" cy="14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6" h="21001" extrusionOk="0">
                  <a:moveTo>
                    <a:pt x="20551" y="1715"/>
                  </a:moveTo>
                  <a:cubicBezTo>
                    <a:pt x="21600" y="4030"/>
                    <a:pt x="20551" y="7115"/>
                    <a:pt x="19503" y="9044"/>
                  </a:cubicBezTo>
                  <a:cubicBezTo>
                    <a:pt x="16986" y="13672"/>
                    <a:pt x="13631" y="16758"/>
                    <a:pt x="10066" y="18687"/>
                  </a:cubicBezTo>
                  <a:cubicBezTo>
                    <a:pt x="6920" y="20230"/>
                    <a:pt x="3355" y="21001"/>
                    <a:pt x="0" y="21001"/>
                  </a:cubicBezTo>
                  <a:cubicBezTo>
                    <a:pt x="210" y="20230"/>
                    <a:pt x="210" y="19458"/>
                    <a:pt x="419" y="18687"/>
                  </a:cubicBezTo>
                  <a:cubicBezTo>
                    <a:pt x="3565" y="12515"/>
                    <a:pt x="7130" y="7501"/>
                    <a:pt x="11324" y="3644"/>
                  </a:cubicBezTo>
                  <a:cubicBezTo>
                    <a:pt x="13631" y="1330"/>
                    <a:pt x="16148" y="-599"/>
                    <a:pt x="18874" y="172"/>
                  </a:cubicBezTo>
                  <a:cubicBezTo>
                    <a:pt x="19503" y="558"/>
                    <a:pt x="20132" y="944"/>
                    <a:pt x="20551" y="17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Freeform 63"/>
            <p:cNvSpPr/>
            <p:nvPr/>
          </p:nvSpPr>
          <p:spPr>
            <a:xfrm>
              <a:off x="443652" y="521765"/>
              <a:ext cx="263218" cy="227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6" h="21388" extrusionOk="0">
                  <a:moveTo>
                    <a:pt x="20874" y="21137"/>
                  </a:moveTo>
                  <a:cubicBezTo>
                    <a:pt x="20874" y="21137"/>
                    <a:pt x="20874" y="21388"/>
                    <a:pt x="20874" y="21388"/>
                  </a:cubicBezTo>
                  <a:cubicBezTo>
                    <a:pt x="20442" y="21388"/>
                    <a:pt x="20010" y="21388"/>
                    <a:pt x="19794" y="21137"/>
                  </a:cubicBezTo>
                  <a:cubicBezTo>
                    <a:pt x="15906" y="19379"/>
                    <a:pt x="12018" y="17621"/>
                    <a:pt x="8346" y="15109"/>
                  </a:cubicBezTo>
                  <a:cubicBezTo>
                    <a:pt x="4890" y="12346"/>
                    <a:pt x="1866" y="8830"/>
                    <a:pt x="354" y="4309"/>
                  </a:cubicBezTo>
                  <a:cubicBezTo>
                    <a:pt x="-78" y="2802"/>
                    <a:pt x="-294" y="1044"/>
                    <a:pt x="786" y="290"/>
                  </a:cubicBezTo>
                  <a:cubicBezTo>
                    <a:pt x="1434" y="-212"/>
                    <a:pt x="2298" y="39"/>
                    <a:pt x="3162" y="290"/>
                  </a:cubicBezTo>
                  <a:cubicBezTo>
                    <a:pt x="11370" y="3304"/>
                    <a:pt x="18282" y="11090"/>
                    <a:pt x="21306" y="20383"/>
                  </a:cubicBezTo>
                  <a:cubicBezTo>
                    <a:pt x="21090" y="20635"/>
                    <a:pt x="21090" y="20886"/>
                    <a:pt x="20874" y="2113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Freeform 64"/>
            <p:cNvSpPr/>
            <p:nvPr/>
          </p:nvSpPr>
          <p:spPr>
            <a:xfrm>
              <a:off x="803389" y="284342"/>
              <a:ext cx="218591" cy="14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6" extrusionOk="0">
                  <a:moveTo>
                    <a:pt x="21600" y="3296"/>
                  </a:moveTo>
                  <a:cubicBezTo>
                    <a:pt x="21073" y="7296"/>
                    <a:pt x="19229" y="10096"/>
                    <a:pt x="17122" y="12096"/>
                  </a:cubicBezTo>
                  <a:cubicBezTo>
                    <a:pt x="12380" y="17696"/>
                    <a:pt x="6322" y="20896"/>
                    <a:pt x="263" y="20896"/>
                  </a:cubicBezTo>
                  <a:cubicBezTo>
                    <a:pt x="0" y="20896"/>
                    <a:pt x="0" y="20896"/>
                    <a:pt x="0" y="20896"/>
                  </a:cubicBezTo>
                  <a:cubicBezTo>
                    <a:pt x="3161" y="12096"/>
                    <a:pt x="8166" y="5296"/>
                    <a:pt x="14224" y="1296"/>
                  </a:cubicBezTo>
                  <a:cubicBezTo>
                    <a:pt x="16332" y="96"/>
                    <a:pt x="18702" y="-704"/>
                    <a:pt x="20810" y="896"/>
                  </a:cubicBezTo>
                  <a:cubicBezTo>
                    <a:pt x="21073" y="1296"/>
                    <a:pt x="21337" y="1296"/>
                    <a:pt x="21337" y="1696"/>
                  </a:cubicBezTo>
                  <a:cubicBezTo>
                    <a:pt x="21600" y="2496"/>
                    <a:pt x="21600" y="2896"/>
                    <a:pt x="21600" y="32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Freeform 65"/>
            <p:cNvSpPr/>
            <p:nvPr/>
          </p:nvSpPr>
          <p:spPr>
            <a:xfrm>
              <a:off x="503031" y="430806"/>
              <a:ext cx="249260" cy="13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0635" extrusionOk="0">
                  <a:moveTo>
                    <a:pt x="21430" y="20235"/>
                  </a:moveTo>
                  <a:cubicBezTo>
                    <a:pt x="21200" y="20635"/>
                    <a:pt x="21200" y="20635"/>
                    <a:pt x="21200" y="20635"/>
                  </a:cubicBezTo>
                  <a:cubicBezTo>
                    <a:pt x="13617" y="20235"/>
                    <a:pt x="6034" y="15435"/>
                    <a:pt x="979" y="5835"/>
                  </a:cubicBezTo>
                  <a:cubicBezTo>
                    <a:pt x="290" y="5035"/>
                    <a:pt x="-170" y="3435"/>
                    <a:pt x="60" y="2235"/>
                  </a:cubicBezTo>
                  <a:cubicBezTo>
                    <a:pt x="290" y="1035"/>
                    <a:pt x="1209" y="635"/>
                    <a:pt x="1898" y="235"/>
                  </a:cubicBezTo>
                  <a:cubicBezTo>
                    <a:pt x="6034" y="-965"/>
                    <a:pt x="9941" y="2635"/>
                    <a:pt x="13387" y="6235"/>
                  </a:cubicBezTo>
                  <a:cubicBezTo>
                    <a:pt x="16604" y="9835"/>
                    <a:pt x="19592" y="13835"/>
                    <a:pt x="20970" y="19835"/>
                  </a:cubicBezTo>
                  <a:lnTo>
                    <a:pt x="21430" y="2023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Freeform 66"/>
            <p:cNvSpPr/>
            <p:nvPr/>
          </p:nvSpPr>
          <p:spPr>
            <a:xfrm>
              <a:off x="831776" y="184523"/>
              <a:ext cx="154718" cy="103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23"/>
                  </a:moveTo>
                  <a:cubicBezTo>
                    <a:pt x="21228" y="6646"/>
                    <a:pt x="19738" y="9415"/>
                    <a:pt x="17876" y="11631"/>
                  </a:cubicBezTo>
                  <a:cubicBezTo>
                    <a:pt x="13034" y="17723"/>
                    <a:pt x="6331" y="19938"/>
                    <a:pt x="372" y="21600"/>
                  </a:cubicBezTo>
                  <a:cubicBezTo>
                    <a:pt x="0" y="20492"/>
                    <a:pt x="0" y="20492"/>
                    <a:pt x="0" y="20492"/>
                  </a:cubicBezTo>
                  <a:cubicBezTo>
                    <a:pt x="2607" y="12738"/>
                    <a:pt x="7076" y="5538"/>
                    <a:pt x="12662" y="2215"/>
                  </a:cubicBezTo>
                  <a:cubicBezTo>
                    <a:pt x="14524" y="554"/>
                    <a:pt x="17131" y="0"/>
                    <a:pt x="19366" y="0"/>
                  </a:cubicBezTo>
                  <a:cubicBezTo>
                    <a:pt x="20110" y="0"/>
                    <a:pt x="20855" y="0"/>
                    <a:pt x="21228" y="1108"/>
                  </a:cubicBezTo>
                  <a:cubicBezTo>
                    <a:pt x="21600" y="1662"/>
                    <a:pt x="21600" y="2769"/>
                    <a:pt x="21600" y="3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Freeform 67"/>
            <p:cNvSpPr/>
            <p:nvPr/>
          </p:nvSpPr>
          <p:spPr>
            <a:xfrm>
              <a:off x="607916" y="284287"/>
              <a:ext cx="189796" cy="14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100" extrusionOk="0">
                  <a:moveTo>
                    <a:pt x="21394" y="20152"/>
                  </a:moveTo>
                  <a:cubicBezTo>
                    <a:pt x="20494" y="20545"/>
                    <a:pt x="20494" y="20545"/>
                    <a:pt x="20494" y="20545"/>
                  </a:cubicBezTo>
                  <a:cubicBezTo>
                    <a:pt x="20494" y="20937"/>
                    <a:pt x="19894" y="21330"/>
                    <a:pt x="19594" y="20937"/>
                  </a:cubicBezTo>
                  <a:cubicBezTo>
                    <a:pt x="17194" y="20152"/>
                    <a:pt x="14794" y="19366"/>
                    <a:pt x="12394" y="18188"/>
                  </a:cubicBezTo>
                  <a:cubicBezTo>
                    <a:pt x="9994" y="17403"/>
                    <a:pt x="7594" y="16225"/>
                    <a:pt x="5494" y="14654"/>
                  </a:cubicBezTo>
                  <a:cubicBezTo>
                    <a:pt x="3394" y="13083"/>
                    <a:pt x="1294" y="10726"/>
                    <a:pt x="394" y="7585"/>
                  </a:cubicBezTo>
                  <a:cubicBezTo>
                    <a:pt x="-206" y="5621"/>
                    <a:pt x="-206" y="2872"/>
                    <a:pt x="994" y="1301"/>
                  </a:cubicBezTo>
                  <a:cubicBezTo>
                    <a:pt x="2194" y="-270"/>
                    <a:pt x="4294" y="-270"/>
                    <a:pt x="6094" y="515"/>
                  </a:cubicBezTo>
                  <a:cubicBezTo>
                    <a:pt x="13294" y="2479"/>
                    <a:pt x="19294" y="10726"/>
                    <a:pt x="21394" y="2015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Freeform 68"/>
            <p:cNvSpPr/>
            <p:nvPr/>
          </p:nvSpPr>
          <p:spPr>
            <a:xfrm>
              <a:off x="664285" y="175173"/>
              <a:ext cx="166073" cy="11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3" extrusionOk="0">
                  <a:moveTo>
                    <a:pt x="21600" y="20218"/>
                  </a:moveTo>
                  <a:cubicBezTo>
                    <a:pt x="21600" y="20721"/>
                    <a:pt x="21600" y="20721"/>
                    <a:pt x="21252" y="21223"/>
                  </a:cubicBezTo>
                  <a:cubicBezTo>
                    <a:pt x="14284" y="19214"/>
                    <a:pt x="6968" y="15697"/>
                    <a:pt x="1742" y="8665"/>
                  </a:cubicBezTo>
                  <a:cubicBezTo>
                    <a:pt x="697" y="7158"/>
                    <a:pt x="0" y="6153"/>
                    <a:pt x="0" y="4144"/>
                  </a:cubicBezTo>
                  <a:cubicBezTo>
                    <a:pt x="0" y="2637"/>
                    <a:pt x="697" y="1130"/>
                    <a:pt x="1742" y="628"/>
                  </a:cubicBezTo>
                  <a:cubicBezTo>
                    <a:pt x="2787" y="-377"/>
                    <a:pt x="4181" y="125"/>
                    <a:pt x="5226" y="125"/>
                  </a:cubicBezTo>
                  <a:cubicBezTo>
                    <a:pt x="12890" y="1130"/>
                    <a:pt x="19510" y="9670"/>
                    <a:pt x="21600" y="202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Freeform 69"/>
            <p:cNvSpPr/>
            <p:nvPr/>
          </p:nvSpPr>
          <p:spPr>
            <a:xfrm>
              <a:off x="809993" y="0"/>
              <a:ext cx="85452" cy="208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2" h="21600" extrusionOk="0">
                  <a:moveTo>
                    <a:pt x="7734" y="20769"/>
                  </a:moveTo>
                  <a:cubicBezTo>
                    <a:pt x="7734" y="21046"/>
                    <a:pt x="7117" y="21323"/>
                    <a:pt x="7117" y="21600"/>
                  </a:cubicBezTo>
                  <a:cubicBezTo>
                    <a:pt x="7117" y="21323"/>
                    <a:pt x="7117" y="21323"/>
                    <a:pt x="7117" y="21323"/>
                  </a:cubicBezTo>
                  <a:cubicBezTo>
                    <a:pt x="946" y="16615"/>
                    <a:pt x="-1523" y="10800"/>
                    <a:pt x="946" y="5262"/>
                  </a:cubicBezTo>
                  <a:cubicBezTo>
                    <a:pt x="1563" y="4154"/>
                    <a:pt x="2180" y="2769"/>
                    <a:pt x="3414" y="1938"/>
                  </a:cubicBezTo>
                  <a:cubicBezTo>
                    <a:pt x="5266" y="831"/>
                    <a:pt x="7117" y="277"/>
                    <a:pt x="10203" y="0"/>
                  </a:cubicBezTo>
                  <a:cubicBezTo>
                    <a:pt x="13288" y="0"/>
                    <a:pt x="16374" y="1108"/>
                    <a:pt x="18226" y="2492"/>
                  </a:cubicBezTo>
                  <a:cubicBezTo>
                    <a:pt x="19460" y="3877"/>
                    <a:pt x="20077" y="5538"/>
                    <a:pt x="19460" y="6923"/>
                  </a:cubicBezTo>
                  <a:cubicBezTo>
                    <a:pt x="18843" y="11908"/>
                    <a:pt x="14523" y="16615"/>
                    <a:pt x="9586" y="21046"/>
                  </a:cubicBezTo>
                  <a:lnTo>
                    <a:pt x="7734" y="2076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Freeform 70"/>
            <p:cNvSpPr/>
            <p:nvPr/>
          </p:nvSpPr>
          <p:spPr>
            <a:xfrm>
              <a:off x="194606" y="178778"/>
              <a:ext cx="658864" cy="143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34" extrusionOk="0">
                  <a:moveTo>
                    <a:pt x="21325" y="194"/>
                  </a:moveTo>
                  <a:cubicBezTo>
                    <a:pt x="21411" y="-5"/>
                    <a:pt x="20720" y="-84"/>
                    <a:pt x="20633" y="115"/>
                  </a:cubicBezTo>
                  <a:cubicBezTo>
                    <a:pt x="18041" y="7857"/>
                    <a:pt x="10957" y="15163"/>
                    <a:pt x="70" y="21159"/>
                  </a:cubicBezTo>
                  <a:cubicBezTo>
                    <a:pt x="-189" y="21317"/>
                    <a:pt x="329" y="21516"/>
                    <a:pt x="589" y="21397"/>
                  </a:cubicBezTo>
                  <a:cubicBezTo>
                    <a:pt x="11475" y="15322"/>
                    <a:pt x="18733" y="7976"/>
                    <a:pt x="21325" y="1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Freeform 71"/>
            <p:cNvSpPr/>
            <p:nvPr/>
          </p:nvSpPr>
          <p:spPr>
            <a:xfrm>
              <a:off x="773581" y="1225310"/>
              <a:ext cx="523588" cy="197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19284" extrusionOk="0">
                  <a:moveTo>
                    <a:pt x="21166" y="14644"/>
                  </a:moveTo>
                  <a:cubicBezTo>
                    <a:pt x="20840" y="16986"/>
                    <a:pt x="19646" y="18027"/>
                    <a:pt x="18669" y="18287"/>
                  </a:cubicBezTo>
                  <a:cubicBezTo>
                    <a:pt x="12265" y="21150"/>
                    <a:pt x="5427" y="17767"/>
                    <a:pt x="0" y="9179"/>
                  </a:cubicBezTo>
                  <a:cubicBezTo>
                    <a:pt x="0" y="8658"/>
                    <a:pt x="0" y="7878"/>
                    <a:pt x="0" y="7357"/>
                  </a:cubicBezTo>
                  <a:cubicBezTo>
                    <a:pt x="217" y="6837"/>
                    <a:pt x="434" y="6577"/>
                    <a:pt x="543" y="6056"/>
                  </a:cubicBezTo>
                  <a:cubicBezTo>
                    <a:pt x="3690" y="2933"/>
                    <a:pt x="7055" y="331"/>
                    <a:pt x="10529" y="70"/>
                  </a:cubicBezTo>
                  <a:cubicBezTo>
                    <a:pt x="14002" y="-450"/>
                    <a:pt x="17584" y="1892"/>
                    <a:pt x="20080" y="7878"/>
                  </a:cubicBezTo>
                  <a:cubicBezTo>
                    <a:pt x="20949" y="9699"/>
                    <a:pt x="21600" y="12302"/>
                    <a:pt x="21166" y="146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Freeform 72"/>
            <p:cNvSpPr/>
            <p:nvPr/>
          </p:nvSpPr>
          <p:spPr>
            <a:xfrm>
              <a:off x="922620" y="988800"/>
              <a:ext cx="539958" cy="189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726" extrusionOk="0">
                  <a:moveTo>
                    <a:pt x="21494" y="5548"/>
                  </a:moveTo>
                  <a:cubicBezTo>
                    <a:pt x="21387" y="6715"/>
                    <a:pt x="21174" y="7591"/>
                    <a:pt x="20855" y="8467"/>
                  </a:cubicBezTo>
                  <a:cubicBezTo>
                    <a:pt x="17663" y="17515"/>
                    <a:pt x="12768" y="20434"/>
                    <a:pt x="8193" y="20726"/>
                  </a:cubicBezTo>
                  <a:cubicBezTo>
                    <a:pt x="5427" y="20726"/>
                    <a:pt x="2660" y="19850"/>
                    <a:pt x="0" y="18391"/>
                  </a:cubicBezTo>
                  <a:cubicBezTo>
                    <a:pt x="958" y="12845"/>
                    <a:pt x="2979" y="9342"/>
                    <a:pt x="4895" y="7007"/>
                  </a:cubicBezTo>
                  <a:cubicBezTo>
                    <a:pt x="9257" y="1461"/>
                    <a:pt x="14152" y="-874"/>
                    <a:pt x="18940" y="294"/>
                  </a:cubicBezTo>
                  <a:cubicBezTo>
                    <a:pt x="19578" y="294"/>
                    <a:pt x="20110" y="585"/>
                    <a:pt x="20642" y="1461"/>
                  </a:cubicBezTo>
                  <a:cubicBezTo>
                    <a:pt x="21174" y="2337"/>
                    <a:pt x="21600" y="3796"/>
                    <a:pt x="21494" y="55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Freeform 73"/>
            <p:cNvSpPr/>
            <p:nvPr/>
          </p:nvSpPr>
          <p:spPr>
            <a:xfrm>
              <a:off x="1107144" y="740107"/>
              <a:ext cx="491177" cy="178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6" h="19449" extrusionOk="0">
                  <a:moveTo>
                    <a:pt x="20787" y="9398"/>
                  </a:moveTo>
                  <a:cubicBezTo>
                    <a:pt x="19858" y="12566"/>
                    <a:pt x="18465" y="14294"/>
                    <a:pt x="16955" y="15734"/>
                  </a:cubicBezTo>
                  <a:cubicBezTo>
                    <a:pt x="11613" y="20918"/>
                    <a:pt x="5342" y="20630"/>
                    <a:pt x="0" y="15158"/>
                  </a:cubicBezTo>
                  <a:cubicBezTo>
                    <a:pt x="3716" y="8534"/>
                    <a:pt x="7897" y="3638"/>
                    <a:pt x="12426" y="1046"/>
                  </a:cubicBezTo>
                  <a:cubicBezTo>
                    <a:pt x="14981" y="-106"/>
                    <a:pt x="17652" y="-682"/>
                    <a:pt x="19974" y="1334"/>
                  </a:cubicBezTo>
                  <a:cubicBezTo>
                    <a:pt x="20323" y="1622"/>
                    <a:pt x="20671" y="2198"/>
                    <a:pt x="21019" y="2774"/>
                  </a:cubicBezTo>
                  <a:cubicBezTo>
                    <a:pt x="21600" y="4502"/>
                    <a:pt x="21368" y="7382"/>
                    <a:pt x="20787" y="93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Freeform 74"/>
            <p:cNvSpPr/>
            <p:nvPr/>
          </p:nvSpPr>
          <p:spPr>
            <a:xfrm>
              <a:off x="1256182" y="561813"/>
              <a:ext cx="414470" cy="154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23" extrusionOk="0">
                  <a:moveTo>
                    <a:pt x="139" y="16658"/>
                  </a:moveTo>
                  <a:cubicBezTo>
                    <a:pt x="0" y="16658"/>
                    <a:pt x="0" y="16658"/>
                    <a:pt x="0" y="16658"/>
                  </a:cubicBezTo>
                  <a:cubicBezTo>
                    <a:pt x="0" y="16304"/>
                    <a:pt x="139" y="16304"/>
                    <a:pt x="139" y="15950"/>
                  </a:cubicBezTo>
                  <a:cubicBezTo>
                    <a:pt x="279" y="16304"/>
                    <a:pt x="279" y="16304"/>
                    <a:pt x="279" y="16304"/>
                  </a:cubicBezTo>
                  <a:cubicBezTo>
                    <a:pt x="5017" y="5681"/>
                    <a:pt x="11427" y="-339"/>
                    <a:pt x="17698" y="15"/>
                  </a:cubicBezTo>
                  <a:cubicBezTo>
                    <a:pt x="18255" y="15"/>
                    <a:pt x="18813" y="369"/>
                    <a:pt x="19370" y="369"/>
                  </a:cubicBezTo>
                  <a:cubicBezTo>
                    <a:pt x="20346" y="1077"/>
                    <a:pt x="21182" y="1786"/>
                    <a:pt x="21600" y="3910"/>
                  </a:cubicBezTo>
                  <a:cubicBezTo>
                    <a:pt x="20206" y="9576"/>
                    <a:pt x="17977" y="13471"/>
                    <a:pt x="15608" y="15595"/>
                  </a:cubicBezTo>
                  <a:cubicBezTo>
                    <a:pt x="13099" y="18074"/>
                    <a:pt x="10591" y="19136"/>
                    <a:pt x="7943" y="19845"/>
                  </a:cubicBezTo>
                  <a:cubicBezTo>
                    <a:pt x="5295" y="20553"/>
                    <a:pt x="2508" y="21261"/>
                    <a:pt x="279" y="17720"/>
                  </a:cubicBezTo>
                  <a:cubicBezTo>
                    <a:pt x="139" y="17366"/>
                    <a:pt x="139" y="17012"/>
                    <a:pt x="139" y="166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Freeform 75"/>
            <p:cNvSpPr/>
            <p:nvPr/>
          </p:nvSpPr>
          <p:spPr>
            <a:xfrm>
              <a:off x="1459157" y="462048"/>
              <a:ext cx="250460" cy="8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3" h="20025" extrusionOk="0">
                  <a:moveTo>
                    <a:pt x="21145" y="8243"/>
                  </a:moveTo>
                  <a:cubicBezTo>
                    <a:pt x="21600" y="10861"/>
                    <a:pt x="20918" y="13480"/>
                    <a:pt x="20236" y="15443"/>
                  </a:cubicBezTo>
                  <a:cubicBezTo>
                    <a:pt x="18417" y="19370"/>
                    <a:pt x="15916" y="20025"/>
                    <a:pt x="13869" y="20025"/>
                  </a:cubicBezTo>
                  <a:cubicBezTo>
                    <a:pt x="10004" y="19370"/>
                    <a:pt x="6366" y="17407"/>
                    <a:pt x="3183" y="12825"/>
                  </a:cubicBezTo>
                  <a:cubicBezTo>
                    <a:pt x="2046" y="11516"/>
                    <a:pt x="909" y="9552"/>
                    <a:pt x="227" y="6934"/>
                  </a:cubicBezTo>
                  <a:cubicBezTo>
                    <a:pt x="0" y="6280"/>
                    <a:pt x="0" y="6280"/>
                    <a:pt x="0" y="6280"/>
                  </a:cubicBezTo>
                  <a:cubicBezTo>
                    <a:pt x="455" y="4970"/>
                    <a:pt x="909" y="3661"/>
                    <a:pt x="1364" y="3007"/>
                  </a:cubicBezTo>
                  <a:cubicBezTo>
                    <a:pt x="7276" y="-1575"/>
                    <a:pt x="13642" y="-920"/>
                    <a:pt x="19326" y="4970"/>
                  </a:cubicBezTo>
                  <a:cubicBezTo>
                    <a:pt x="20008" y="5625"/>
                    <a:pt x="20691" y="6280"/>
                    <a:pt x="21145" y="824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Freeform 76"/>
            <p:cNvSpPr/>
            <p:nvPr/>
          </p:nvSpPr>
          <p:spPr>
            <a:xfrm>
              <a:off x="1568453" y="266382"/>
              <a:ext cx="291564" cy="14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4" h="21250" extrusionOk="0">
                  <a:moveTo>
                    <a:pt x="589" y="20465"/>
                  </a:moveTo>
                  <a:cubicBezTo>
                    <a:pt x="393" y="20857"/>
                    <a:pt x="196" y="20857"/>
                    <a:pt x="0" y="21250"/>
                  </a:cubicBezTo>
                  <a:cubicBezTo>
                    <a:pt x="2160" y="15359"/>
                    <a:pt x="4713" y="10254"/>
                    <a:pt x="7658" y="6326"/>
                  </a:cubicBezTo>
                  <a:cubicBezTo>
                    <a:pt x="10996" y="2006"/>
                    <a:pt x="14924" y="-350"/>
                    <a:pt x="18655" y="43"/>
                  </a:cubicBezTo>
                  <a:cubicBezTo>
                    <a:pt x="19833" y="43"/>
                    <a:pt x="21207" y="828"/>
                    <a:pt x="21404" y="3185"/>
                  </a:cubicBezTo>
                  <a:cubicBezTo>
                    <a:pt x="21600" y="5148"/>
                    <a:pt x="20815" y="6719"/>
                    <a:pt x="20029" y="7897"/>
                  </a:cubicBezTo>
                  <a:cubicBezTo>
                    <a:pt x="14727" y="16537"/>
                    <a:pt x="7855" y="21250"/>
                    <a:pt x="785" y="20857"/>
                  </a:cubicBezTo>
                  <a:lnTo>
                    <a:pt x="589" y="204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Freeform 77"/>
            <p:cNvSpPr/>
            <p:nvPr/>
          </p:nvSpPr>
          <p:spPr>
            <a:xfrm>
              <a:off x="559841" y="939554"/>
              <a:ext cx="214843" cy="389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371" extrusionOk="0">
                  <a:moveTo>
                    <a:pt x="21138" y="19902"/>
                  </a:moveTo>
                  <a:cubicBezTo>
                    <a:pt x="20347" y="20342"/>
                    <a:pt x="19557" y="20930"/>
                    <a:pt x="18767" y="21371"/>
                  </a:cubicBezTo>
                  <a:cubicBezTo>
                    <a:pt x="11391" y="18285"/>
                    <a:pt x="6386" y="13877"/>
                    <a:pt x="2435" y="9322"/>
                  </a:cubicBezTo>
                  <a:cubicBezTo>
                    <a:pt x="1381" y="8000"/>
                    <a:pt x="328" y="6677"/>
                    <a:pt x="64" y="5208"/>
                  </a:cubicBezTo>
                  <a:cubicBezTo>
                    <a:pt x="-199" y="3738"/>
                    <a:pt x="328" y="2122"/>
                    <a:pt x="1908" y="947"/>
                  </a:cubicBezTo>
                  <a:cubicBezTo>
                    <a:pt x="2699" y="506"/>
                    <a:pt x="3752" y="212"/>
                    <a:pt x="4542" y="65"/>
                  </a:cubicBezTo>
                  <a:cubicBezTo>
                    <a:pt x="6913" y="-229"/>
                    <a:pt x="9284" y="506"/>
                    <a:pt x="10864" y="1534"/>
                  </a:cubicBezTo>
                  <a:cubicBezTo>
                    <a:pt x="15606" y="3885"/>
                    <a:pt x="18503" y="7118"/>
                    <a:pt x="19821" y="10498"/>
                  </a:cubicBezTo>
                  <a:cubicBezTo>
                    <a:pt x="21138" y="13583"/>
                    <a:pt x="21401" y="16816"/>
                    <a:pt x="21138" y="199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Freeform 78"/>
            <p:cNvSpPr/>
            <p:nvPr/>
          </p:nvSpPr>
          <p:spPr>
            <a:xfrm>
              <a:off x="733837" y="648873"/>
              <a:ext cx="204941" cy="50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1" h="21531" extrusionOk="0">
                  <a:moveTo>
                    <a:pt x="18702" y="20508"/>
                  </a:moveTo>
                  <a:cubicBezTo>
                    <a:pt x="18176" y="20849"/>
                    <a:pt x="17649" y="21190"/>
                    <a:pt x="16859" y="21531"/>
                  </a:cubicBezTo>
                  <a:cubicBezTo>
                    <a:pt x="16332" y="21417"/>
                    <a:pt x="16068" y="21190"/>
                    <a:pt x="15541" y="20963"/>
                  </a:cubicBezTo>
                  <a:cubicBezTo>
                    <a:pt x="10537" y="18007"/>
                    <a:pt x="6322" y="14710"/>
                    <a:pt x="3161" y="11299"/>
                  </a:cubicBezTo>
                  <a:cubicBezTo>
                    <a:pt x="1580" y="9594"/>
                    <a:pt x="263" y="7775"/>
                    <a:pt x="0" y="5843"/>
                  </a:cubicBezTo>
                  <a:cubicBezTo>
                    <a:pt x="0" y="4024"/>
                    <a:pt x="1317" y="2091"/>
                    <a:pt x="4478" y="727"/>
                  </a:cubicBezTo>
                  <a:cubicBezTo>
                    <a:pt x="5268" y="386"/>
                    <a:pt x="6059" y="45"/>
                    <a:pt x="7376" y="45"/>
                  </a:cubicBezTo>
                  <a:cubicBezTo>
                    <a:pt x="8166" y="-69"/>
                    <a:pt x="9220" y="45"/>
                    <a:pt x="10273" y="272"/>
                  </a:cubicBezTo>
                  <a:cubicBezTo>
                    <a:pt x="13961" y="1068"/>
                    <a:pt x="16332" y="2887"/>
                    <a:pt x="17649" y="4592"/>
                  </a:cubicBezTo>
                  <a:cubicBezTo>
                    <a:pt x="21600" y="9708"/>
                    <a:pt x="20283" y="15165"/>
                    <a:pt x="18702" y="205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Freeform 79"/>
            <p:cNvSpPr/>
            <p:nvPr/>
          </p:nvSpPr>
          <p:spPr>
            <a:xfrm>
              <a:off x="970812" y="463747"/>
              <a:ext cx="157623" cy="43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9" h="21479" extrusionOk="0">
                  <a:moveTo>
                    <a:pt x="17289" y="20816"/>
                  </a:moveTo>
                  <a:cubicBezTo>
                    <a:pt x="16614" y="21081"/>
                    <a:pt x="16277" y="21214"/>
                    <a:pt x="15939" y="21479"/>
                  </a:cubicBezTo>
                  <a:cubicBezTo>
                    <a:pt x="15264" y="21214"/>
                    <a:pt x="15264" y="21214"/>
                    <a:pt x="15264" y="21214"/>
                  </a:cubicBezTo>
                  <a:cubicBezTo>
                    <a:pt x="9864" y="18564"/>
                    <a:pt x="5814" y="15648"/>
                    <a:pt x="3114" y="12600"/>
                  </a:cubicBezTo>
                  <a:cubicBezTo>
                    <a:pt x="-261" y="9023"/>
                    <a:pt x="-1611" y="4915"/>
                    <a:pt x="2776" y="1734"/>
                  </a:cubicBezTo>
                  <a:cubicBezTo>
                    <a:pt x="4126" y="939"/>
                    <a:pt x="5814" y="144"/>
                    <a:pt x="7839" y="12"/>
                  </a:cubicBezTo>
                  <a:cubicBezTo>
                    <a:pt x="11214" y="-121"/>
                    <a:pt x="13577" y="939"/>
                    <a:pt x="14927" y="1999"/>
                  </a:cubicBezTo>
                  <a:cubicBezTo>
                    <a:pt x="18977" y="4782"/>
                    <a:pt x="19989" y="7830"/>
                    <a:pt x="19989" y="10878"/>
                  </a:cubicBezTo>
                  <a:cubicBezTo>
                    <a:pt x="19989" y="13926"/>
                    <a:pt x="18639" y="16973"/>
                    <a:pt x="17289" y="20021"/>
                  </a:cubicBezTo>
                  <a:cubicBezTo>
                    <a:pt x="18301" y="20286"/>
                    <a:pt x="18301" y="20286"/>
                    <a:pt x="18301" y="20286"/>
                  </a:cubicBezTo>
                  <a:cubicBezTo>
                    <a:pt x="17964" y="20419"/>
                    <a:pt x="17627" y="20551"/>
                    <a:pt x="17289" y="20684"/>
                  </a:cubicBezTo>
                  <a:lnTo>
                    <a:pt x="17289" y="2081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Freeform 80"/>
            <p:cNvSpPr/>
            <p:nvPr/>
          </p:nvSpPr>
          <p:spPr>
            <a:xfrm>
              <a:off x="1379621" y="219359"/>
              <a:ext cx="109833" cy="263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3" h="21308" extrusionOk="0">
                  <a:moveTo>
                    <a:pt x="11952" y="20660"/>
                  </a:moveTo>
                  <a:cubicBezTo>
                    <a:pt x="11952" y="20876"/>
                    <a:pt x="11472" y="21092"/>
                    <a:pt x="11472" y="21308"/>
                  </a:cubicBezTo>
                  <a:cubicBezTo>
                    <a:pt x="6672" y="18284"/>
                    <a:pt x="2352" y="15044"/>
                    <a:pt x="912" y="11372"/>
                  </a:cubicBezTo>
                  <a:cubicBezTo>
                    <a:pt x="-1008" y="7916"/>
                    <a:pt x="-48" y="3812"/>
                    <a:pt x="5232" y="1004"/>
                  </a:cubicBezTo>
                  <a:cubicBezTo>
                    <a:pt x="6192" y="356"/>
                    <a:pt x="8112" y="-292"/>
                    <a:pt x="10032" y="140"/>
                  </a:cubicBezTo>
                  <a:cubicBezTo>
                    <a:pt x="10992" y="140"/>
                    <a:pt x="11472" y="356"/>
                    <a:pt x="11952" y="788"/>
                  </a:cubicBezTo>
                  <a:cubicBezTo>
                    <a:pt x="16272" y="2948"/>
                    <a:pt x="17712" y="5972"/>
                    <a:pt x="18672" y="8996"/>
                  </a:cubicBezTo>
                  <a:cubicBezTo>
                    <a:pt x="20112" y="12884"/>
                    <a:pt x="20592" y="17204"/>
                    <a:pt x="15792" y="20444"/>
                  </a:cubicBezTo>
                  <a:cubicBezTo>
                    <a:pt x="15792" y="20660"/>
                    <a:pt x="15792" y="20660"/>
                    <a:pt x="15792" y="20660"/>
                  </a:cubicBezTo>
                  <a:cubicBezTo>
                    <a:pt x="15312" y="20876"/>
                    <a:pt x="14352" y="20876"/>
                    <a:pt x="13392" y="21092"/>
                  </a:cubicBezTo>
                  <a:lnTo>
                    <a:pt x="11952" y="206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Freeform 81"/>
            <p:cNvSpPr/>
            <p:nvPr/>
          </p:nvSpPr>
          <p:spPr>
            <a:xfrm>
              <a:off x="1178727" y="302480"/>
              <a:ext cx="127829" cy="38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3" h="21512" extrusionOk="0">
                  <a:moveTo>
                    <a:pt x="19981" y="9662"/>
                  </a:moveTo>
                  <a:cubicBezTo>
                    <a:pt x="19557" y="13712"/>
                    <a:pt x="16593" y="17762"/>
                    <a:pt x="11934" y="21512"/>
                  </a:cubicBezTo>
                  <a:cubicBezTo>
                    <a:pt x="5581" y="19412"/>
                    <a:pt x="1769" y="16262"/>
                    <a:pt x="499" y="13262"/>
                  </a:cubicBezTo>
                  <a:cubicBezTo>
                    <a:pt x="-772" y="9812"/>
                    <a:pt x="499" y="6362"/>
                    <a:pt x="3040" y="3212"/>
                  </a:cubicBezTo>
                  <a:cubicBezTo>
                    <a:pt x="3887" y="2012"/>
                    <a:pt x="5157" y="812"/>
                    <a:pt x="8122" y="212"/>
                  </a:cubicBezTo>
                  <a:cubicBezTo>
                    <a:pt x="8969" y="62"/>
                    <a:pt x="9816" y="-88"/>
                    <a:pt x="11087" y="62"/>
                  </a:cubicBezTo>
                  <a:cubicBezTo>
                    <a:pt x="12357" y="62"/>
                    <a:pt x="13628" y="512"/>
                    <a:pt x="14475" y="962"/>
                  </a:cubicBezTo>
                  <a:cubicBezTo>
                    <a:pt x="19981" y="3362"/>
                    <a:pt x="20828" y="6512"/>
                    <a:pt x="19981" y="96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Freeform 82"/>
            <p:cNvSpPr/>
            <p:nvPr/>
          </p:nvSpPr>
          <p:spPr>
            <a:xfrm>
              <a:off x="664429" y="385017"/>
              <a:ext cx="937454" cy="1107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4" h="21354" extrusionOk="0">
                  <a:moveTo>
                    <a:pt x="9758" y="9758"/>
                  </a:moveTo>
                  <a:cubicBezTo>
                    <a:pt x="12913" y="6107"/>
                    <a:pt x="16493" y="2661"/>
                    <a:pt x="21225" y="347"/>
                  </a:cubicBezTo>
                  <a:cubicBezTo>
                    <a:pt x="21468" y="244"/>
                    <a:pt x="21225" y="-116"/>
                    <a:pt x="20922" y="38"/>
                  </a:cubicBezTo>
                  <a:cubicBezTo>
                    <a:pt x="16371" y="2250"/>
                    <a:pt x="12792" y="5644"/>
                    <a:pt x="9697" y="9193"/>
                  </a:cubicBezTo>
                  <a:cubicBezTo>
                    <a:pt x="6360" y="13050"/>
                    <a:pt x="3266" y="17061"/>
                    <a:pt x="50" y="21021"/>
                  </a:cubicBezTo>
                  <a:cubicBezTo>
                    <a:pt x="-132" y="21227"/>
                    <a:pt x="232" y="21484"/>
                    <a:pt x="414" y="21278"/>
                  </a:cubicBezTo>
                  <a:cubicBezTo>
                    <a:pt x="3508" y="17421"/>
                    <a:pt x="6542" y="13513"/>
                    <a:pt x="9758" y="975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Freeform 83"/>
            <p:cNvSpPr/>
            <p:nvPr/>
          </p:nvSpPr>
          <p:spPr>
            <a:xfrm>
              <a:off x="1195146" y="1531777"/>
              <a:ext cx="249261" cy="130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19797" extrusionOk="0">
                  <a:moveTo>
                    <a:pt x="460" y="947"/>
                  </a:moveTo>
                  <a:cubicBezTo>
                    <a:pt x="460" y="540"/>
                    <a:pt x="460" y="540"/>
                    <a:pt x="460" y="540"/>
                  </a:cubicBezTo>
                  <a:cubicBezTo>
                    <a:pt x="5055" y="-683"/>
                    <a:pt x="9881" y="132"/>
                    <a:pt x="14247" y="3392"/>
                  </a:cubicBezTo>
                  <a:cubicBezTo>
                    <a:pt x="16545" y="5023"/>
                    <a:pt x="18843" y="7875"/>
                    <a:pt x="20451" y="11136"/>
                  </a:cubicBezTo>
                  <a:cubicBezTo>
                    <a:pt x="21140" y="12359"/>
                    <a:pt x="21600" y="13989"/>
                    <a:pt x="21370" y="15211"/>
                  </a:cubicBezTo>
                  <a:cubicBezTo>
                    <a:pt x="21140" y="17657"/>
                    <a:pt x="19762" y="18879"/>
                    <a:pt x="18613" y="19287"/>
                  </a:cubicBezTo>
                  <a:cubicBezTo>
                    <a:pt x="14477" y="20917"/>
                    <a:pt x="10340" y="18472"/>
                    <a:pt x="7123" y="14396"/>
                  </a:cubicBezTo>
                  <a:cubicBezTo>
                    <a:pt x="4366" y="11136"/>
                    <a:pt x="2068" y="6245"/>
                    <a:pt x="0" y="1762"/>
                  </a:cubicBezTo>
                  <a:cubicBezTo>
                    <a:pt x="230" y="1355"/>
                    <a:pt x="230" y="947"/>
                    <a:pt x="460" y="9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Freeform 84"/>
            <p:cNvSpPr/>
            <p:nvPr/>
          </p:nvSpPr>
          <p:spPr>
            <a:xfrm>
              <a:off x="1352702" y="1466668"/>
              <a:ext cx="245969" cy="106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0051" extrusionOk="0">
                  <a:moveTo>
                    <a:pt x="19974" y="17975"/>
                  </a:moveTo>
                  <a:cubicBezTo>
                    <a:pt x="17187" y="20989"/>
                    <a:pt x="13703" y="20487"/>
                    <a:pt x="10916" y="17975"/>
                  </a:cubicBezTo>
                  <a:cubicBezTo>
                    <a:pt x="7897" y="15966"/>
                    <a:pt x="5342" y="11947"/>
                    <a:pt x="2787" y="7929"/>
                  </a:cubicBezTo>
                  <a:cubicBezTo>
                    <a:pt x="1858" y="6422"/>
                    <a:pt x="929" y="5417"/>
                    <a:pt x="0" y="3910"/>
                  </a:cubicBezTo>
                  <a:cubicBezTo>
                    <a:pt x="465" y="2905"/>
                    <a:pt x="465" y="2905"/>
                    <a:pt x="465" y="2905"/>
                  </a:cubicBezTo>
                  <a:cubicBezTo>
                    <a:pt x="697" y="1901"/>
                    <a:pt x="929" y="896"/>
                    <a:pt x="929" y="394"/>
                  </a:cubicBezTo>
                  <a:cubicBezTo>
                    <a:pt x="7200" y="-611"/>
                    <a:pt x="13935" y="-109"/>
                    <a:pt x="19277" y="6924"/>
                  </a:cubicBezTo>
                  <a:cubicBezTo>
                    <a:pt x="19974" y="7929"/>
                    <a:pt x="20671" y="8933"/>
                    <a:pt x="20903" y="10440"/>
                  </a:cubicBezTo>
                  <a:cubicBezTo>
                    <a:pt x="21368" y="11947"/>
                    <a:pt x="21600" y="13956"/>
                    <a:pt x="21135" y="15463"/>
                  </a:cubicBezTo>
                  <a:cubicBezTo>
                    <a:pt x="20903" y="16468"/>
                    <a:pt x="20439" y="17473"/>
                    <a:pt x="19974" y="179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Freeform 85"/>
            <p:cNvSpPr/>
            <p:nvPr/>
          </p:nvSpPr>
          <p:spPr>
            <a:xfrm>
              <a:off x="976557" y="1602518"/>
              <a:ext cx="254076" cy="143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68" extrusionOk="0">
                  <a:moveTo>
                    <a:pt x="909" y="1178"/>
                  </a:moveTo>
                  <a:cubicBezTo>
                    <a:pt x="1592" y="785"/>
                    <a:pt x="2046" y="393"/>
                    <a:pt x="2728" y="0"/>
                  </a:cubicBezTo>
                  <a:cubicBezTo>
                    <a:pt x="6366" y="785"/>
                    <a:pt x="10004" y="2356"/>
                    <a:pt x="13415" y="4713"/>
                  </a:cubicBezTo>
                  <a:cubicBezTo>
                    <a:pt x="16371" y="6284"/>
                    <a:pt x="19554" y="9033"/>
                    <a:pt x="21145" y="13745"/>
                  </a:cubicBezTo>
                  <a:cubicBezTo>
                    <a:pt x="21373" y="14531"/>
                    <a:pt x="21373" y="15316"/>
                    <a:pt x="21600" y="16495"/>
                  </a:cubicBezTo>
                  <a:cubicBezTo>
                    <a:pt x="21600" y="18458"/>
                    <a:pt x="20691" y="20029"/>
                    <a:pt x="19554" y="20815"/>
                  </a:cubicBezTo>
                  <a:cubicBezTo>
                    <a:pt x="18417" y="21600"/>
                    <a:pt x="17280" y="21207"/>
                    <a:pt x="16143" y="20815"/>
                  </a:cubicBezTo>
                  <a:cubicBezTo>
                    <a:pt x="9549" y="18458"/>
                    <a:pt x="3411" y="11389"/>
                    <a:pt x="0" y="1571"/>
                  </a:cubicBezTo>
                  <a:cubicBezTo>
                    <a:pt x="227" y="1571"/>
                    <a:pt x="455" y="1178"/>
                    <a:pt x="909" y="117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Freeform 86"/>
            <p:cNvSpPr/>
            <p:nvPr/>
          </p:nvSpPr>
          <p:spPr>
            <a:xfrm>
              <a:off x="576283" y="1706135"/>
              <a:ext cx="297174" cy="19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extrusionOk="0">
                  <a:moveTo>
                    <a:pt x="20071" y="21016"/>
                  </a:moveTo>
                  <a:cubicBezTo>
                    <a:pt x="19306" y="21600"/>
                    <a:pt x="18542" y="21600"/>
                    <a:pt x="17777" y="21600"/>
                  </a:cubicBezTo>
                  <a:cubicBezTo>
                    <a:pt x="13954" y="21016"/>
                    <a:pt x="10322" y="17805"/>
                    <a:pt x="7455" y="14011"/>
                  </a:cubicBezTo>
                  <a:cubicBezTo>
                    <a:pt x="4588" y="9924"/>
                    <a:pt x="2294" y="5254"/>
                    <a:pt x="0" y="2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08" y="1751"/>
                    <a:pt x="12425" y="5254"/>
                    <a:pt x="17777" y="10508"/>
                  </a:cubicBezTo>
                  <a:cubicBezTo>
                    <a:pt x="19115" y="11676"/>
                    <a:pt x="20262" y="13135"/>
                    <a:pt x="21027" y="15178"/>
                  </a:cubicBezTo>
                  <a:cubicBezTo>
                    <a:pt x="21600" y="17222"/>
                    <a:pt x="21409" y="20141"/>
                    <a:pt x="20071" y="210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Freeform 87"/>
            <p:cNvSpPr/>
            <p:nvPr/>
          </p:nvSpPr>
          <p:spPr>
            <a:xfrm>
              <a:off x="1515934" y="1373225"/>
              <a:ext cx="229120" cy="92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0" h="19292" extrusionOk="0">
                  <a:moveTo>
                    <a:pt x="1490" y="1154"/>
                  </a:moveTo>
                  <a:cubicBezTo>
                    <a:pt x="7448" y="-1615"/>
                    <a:pt x="14152" y="600"/>
                    <a:pt x="19614" y="7800"/>
                  </a:cubicBezTo>
                  <a:cubicBezTo>
                    <a:pt x="20607" y="8908"/>
                    <a:pt x="21600" y="11123"/>
                    <a:pt x="21352" y="13893"/>
                  </a:cubicBezTo>
                  <a:cubicBezTo>
                    <a:pt x="21103" y="15554"/>
                    <a:pt x="20359" y="16662"/>
                    <a:pt x="19614" y="17216"/>
                  </a:cubicBezTo>
                  <a:cubicBezTo>
                    <a:pt x="16138" y="19985"/>
                    <a:pt x="12166" y="19985"/>
                    <a:pt x="8441" y="17216"/>
                  </a:cubicBezTo>
                  <a:cubicBezTo>
                    <a:pt x="5710" y="15000"/>
                    <a:pt x="3228" y="11123"/>
                    <a:pt x="1241" y="6139"/>
                  </a:cubicBezTo>
                  <a:cubicBezTo>
                    <a:pt x="745" y="5031"/>
                    <a:pt x="248" y="3370"/>
                    <a:pt x="0" y="2262"/>
                  </a:cubicBezTo>
                  <a:cubicBezTo>
                    <a:pt x="497" y="1708"/>
                    <a:pt x="993" y="1708"/>
                    <a:pt x="1490" y="115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Freeform 88"/>
            <p:cNvSpPr/>
            <p:nvPr/>
          </p:nvSpPr>
          <p:spPr>
            <a:xfrm>
              <a:off x="1662134" y="1292932"/>
              <a:ext cx="221430" cy="8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88" extrusionOk="0">
                  <a:moveTo>
                    <a:pt x="781" y="3502"/>
                  </a:moveTo>
                  <a:cubicBezTo>
                    <a:pt x="520" y="2919"/>
                    <a:pt x="260" y="1751"/>
                    <a:pt x="0" y="1167"/>
                  </a:cubicBezTo>
                  <a:cubicBezTo>
                    <a:pt x="520" y="584"/>
                    <a:pt x="1041" y="584"/>
                    <a:pt x="1561" y="584"/>
                  </a:cubicBezTo>
                  <a:cubicBezTo>
                    <a:pt x="6246" y="-584"/>
                    <a:pt x="11190" y="0"/>
                    <a:pt x="15614" y="2335"/>
                  </a:cubicBezTo>
                  <a:cubicBezTo>
                    <a:pt x="17696" y="3502"/>
                    <a:pt x="20039" y="5254"/>
                    <a:pt x="21080" y="9340"/>
                  </a:cubicBezTo>
                  <a:cubicBezTo>
                    <a:pt x="21340" y="9924"/>
                    <a:pt x="21600" y="11092"/>
                    <a:pt x="21600" y="12259"/>
                  </a:cubicBezTo>
                  <a:cubicBezTo>
                    <a:pt x="21600" y="15762"/>
                    <a:pt x="19778" y="18097"/>
                    <a:pt x="17957" y="18681"/>
                  </a:cubicBezTo>
                  <a:cubicBezTo>
                    <a:pt x="11711" y="21016"/>
                    <a:pt x="4684" y="15178"/>
                    <a:pt x="781" y="35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Freeform 89"/>
            <p:cNvSpPr/>
            <p:nvPr/>
          </p:nvSpPr>
          <p:spPr>
            <a:xfrm>
              <a:off x="755128" y="1674908"/>
              <a:ext cx="290981" cy="13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1" extrusionOk="0">
                  <a:moveTo>
                    <a:pt x="21600" y="14000"/>
                  </a:moveTo>
                  <a:cubicBezTo>
                    <a:pt x="20411" y="19200"/>
                    <a:pt x="17042" y="21600"/>
                    <a:pt x="14268" y="20800"/>
                  </a:cubicBezTo>
                  <a:cubicBezTo>
                    <a:pt x="11494" y="20400"/>
                    <a:pt x="8917" y="16800"/>
                    <a:pt x="6539" y="13200"/>
                  </a:cubicBezTo>
                  <a:cubicBezTo>
                    <a:pt x="4360" y="9600"/>
                    <a:pt x="2180" y="5200"/>
                    <a:pt x="198" y="800"/>
                  </a:cubicBezTo>
                  <a:cubicBezTo>
                    <a:pt x="0" y="400"/>
                    <a:pt x="0" y="0"/>
                    <a:pt x="0" y="0"/>
                  </a:cubicBezTo>
                  <a:cubicBezTo>
                    <a:pt x="7332" y="3200"/>
                    <a:pt x="14664" y="8000"/>
                    <a:pt x="21600" y="14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Freeform 90"/>
            <p:cNvSpPr/>
            <p:nvPr/>
          </p:nvSpPr>
          <p:spPr>
            <a:xfrm>
              <a:off x="1795559" y="1205384"/>
              <a:ext cx="194461" cy="70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06" extrusionOk="0">
                  <a:moveTo>
                    <a:pt x="21600" y="11326"/>
                  </a:moveTo>
                  <a:cubicBezTo>
                    <a:pt x="21600" y="14206"/>
                    <a:pt x="20712" y="16366"/>
                    <a:pt x="19529" y="17806"/>
                  </a:cubicBezTo>
                  <a:cubicBezTo>
                    <a:pt x="18641" y="19246"/>
                    <a:pt x="17458" y="18526"/>
                    <a:pt x="16274" y="18526"/>
                  </a:cubicBezTo>
                  <a:cubicBezTo>
                    <a:pt x="10356" y="17806"/>
                    <a:pt x="4438" y="12046"/>
                    <a:pt x="0" y="2686"/>
                  </a:cubicBezTo>
                  <a:cubicBezTo>
                    <a:pt x="0" y="1966"/>
                    <a:pt x="0" y="1966"/>
                    <a:pt x="0" y="1966"/>
                  </a:cubicBezTo>
                  <a:cubicBezTo>
                    <a:pt x="296" y="1966"/>
                    <a:pt x="296" y="1966"/>
                    <a:pt x="592" y="1246"/>
                  </a:cubicBezTo>
                  <a:cubicBezTo>
                    <a:pt x="6510" y="1246"/>
                    <a:pt x="12723" y="-2354"/>
                    <a:pt x="18345" y="2686"/>
                  </a:cubicBezTo>
                  <a:cubicBezTo>
                    <a:pt x="20121" y="4126"/>
                    <a:pt x="21600" y="7006"/>
                    <a:pt x="21600" y="113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Freeform 91"/>
            <p:cNvSpPr/>
            <p:nvPr/>
          </p:nvSpPr>
          <p:spPr>
            <a:xfrm>
              <a:off x="1305355" y="1221906"/>
              <a:ext cx="102804" cy="244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9" h="21248" extrusionOk="0">
                  <a:moveTo>
                    <a:pt x="13315" y="20319"/>
                  </a:moveTo>
                  <a:cubicBezTo>
                    <a:pt x="11695" y="20551"/>
                    <a:pt x="10075" y="21016"/>
                    <a:pt x="8455" y="21248"/>
                  </a:cubicBezTo>
                  <a:cubicBezTo>
                    <a:pt x="7915" y="21248"/>
                    <a:pt x="7375" y="21248"/>
                    <a:pt x="7375" y="21016"/>
                  </a:cubicBezTo>
                  <a:cubicBezTo>
                    <a:pt x="6295" y="20783"/>
                    <a:pt x="5755" y="20319"/>
                    <a:pt x="5215" y="20087"/>
                  </a:cubicBezTo>
                  <a:cubicBezTo>
                    <a:pt x="2515" y="17764"/>
                    <a:pt x="895" y="15209"/>
                    <a:pt x="355" y="12422"/>
                  </a:cubicBezTo>
                  <a:cubicBezTo>
                    <a:pt x="-185" y="10332"/>
                    <a:pt x="-185" y="8242"/>
                    <a:pt x="895" y="6151"/>
                  </a:cubicBezTo>
                  <a:cubicBezTo>
                    <a:pt x="1975" y="4061"/>
                    <a:pt x="4675" y="1971"/>
                    <a:pt x="8995" y="809"/>
                  </a:cubicBezTo>
                  <a:cubicBezTo>
                    <a:pt x="11155" y="113"/>
                    <a:pt x="14395" y="-352"/>
                    <a:pt x="16555" y="345"/>
                  </a:cubicBezTo>
                  <a:cubicBezTo>
                    <a:pt x="17635" y="809"/>
                    <a:pt x="18175" y="1274"/>
                    <a:pt x="18175" y="1506"/>
                  </a:cubicBezTo>
                  <a:cubicBezTo>
                    <a:pt x="21415" y="4990"/>
                    <a:pt x="21415" y="8706"/>
                    <a:pt x="19795" y="12422"/>
                  </a:cubicBezTo>
                  <a:cubicBezTo>
                    <a:pt x="18175" y="15209"/>
                    <a:pt x="16015" y="17764"/>
                    <a:pt x="13315" y="20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Freeform 92"/>
            <p:cNvSpPr/>
            <p:nvPr/>
          </p:nvSpPr>
          <p:spPr>
            <a:xfrm>
              <a:off x="1478798" y="1143353"/>
              <a:ext cx="85654" cy="24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9" h="21409" extrusionOk="0">
                  <a:moveTo>
                    <a:pt x="12648" y="20222"/>
                  </a:moveTo>
                  <a:cubicBezTo>
                    <a:pt x="10797" y="20697"/>
                    <a:pt x="8945" y="20934"/>
                    <a:pt x="7094" y="21409"/>
                  </a:cubicBezTo>
                  <a:cubicBezTo>
                    <a:pt x="3391" y="18561"/>
                    <a:pt x="922" y="15475"/>
                    <a:pt x="305" y="12152"/>
                  </a:cubicBezTo>
                  <a:cubicBezTo>
                    <a:pt x="-929" y="8354"/>
                    <a:pt x="1540" y="4082"/>
                    <a:pt x="8328" y="1233"/>
                  </a:cubicBezTo>
                  <a:cubicBezTo>
                    <a:pt x="9562" y="758"/>
                    <a:pt x="10797" y="284"/>
                    <a:pt x="12648" y="46"/>
                  </a:cubicBezTo>
                  <a:cubicBezTo>
                    <a:pt x="14500" y="-191"/>
                    <a:pt x="16968" y="521"/>
                    <a:pt x="17585" y="1233"/>
                  </a:cubicBezTo>
                  <a:cubicBezTo>
                    <a:pt x="18820" y="1945"/>
                    <a:pt x="19437" y="2895"/>
                    <a:pt x="19437" y="3607"/>
                  </a:cubicBezTo>
                  <a:cubicBezTo>
                    <a:pt x="20671" y="9304"/>
                    <a:pt x="18202" y="15000"/>
                    <a:pt x="12648" y="2022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Freeform 93"/>
            <p:cNvSpPr/>
            <p:nvPr/>
          </p:nvSpPr>
          <p:spPr>
            <a:xfrm>
              <a:off x="1169420" y="1283941"/>
              <a:ext cx="95950" cy="249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2" h="21053" extrusionOk="0">
                  <a:moveTo>
                    <a:pt x="7283" y="20603"/>
                  </a:moveTo>
                  <a:cubicBezTo>
                    <a:pt x="6743" y="20828"/>
                    <a:pt x="6203" y="20828"/>
                    <a:pt x="5663" y="21053"/>
                  </a:cubicBezTo>
                  <a:cubicBezTo>
                    <a:pt x="2423" y="18353"/>
                    <a:pt x="803" y="15428"/>
                    <a:pt x="263" y="12503"/>
                  </a:cubicBezTo>
                  <a:cubicBezTo>
                    <a:pt x="-817" y="8453"/>
                    <a:pt x="1343" y="3953"/>
                    <a:pt x="8363" y="1253"/>
                  </a:cubicBezTo>
                  <a:cubicBezTo>
                    <a:pt x="11063" y="128"/>
                    <a:pt x="15923" y="-547"/>
                    <a:pt x="18623" y="578"/>
                  </a:cubicBezTo>
                  <a:cubicBezTo>
                    <a:pt x="20783" y="7553"/>
                    <a:pt x="17003" y="14978"/>
                    <a:pt x="7283" y="206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Freeform 94"/>
            <p:cNvSpPr/>
            <p:nvPr/>
          </p:nvSpPr>
          <p:spPr>
            <a:xfrm>
              <a:off x="1616713" y="1092948"/>
              <a:ext cx="80597" cy="202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600" extrusionOk="0">
                  <a:moveTo>
                    <a:pt x="17419" y="20463"/>
                  </a:moveTo>
                  <a:cubicBezTo>
                    <a:pt x="15329" y="20747"/>
                    <a:pt x="13935" y="21316"/>
                    <a:pt x="11845" y="21600"/>
                  </a:cubicBezTo>
                  <a:cubicBezTo>
                    <a:pt x="7665" y="18758"/>
                    <a:pt x="4877" y="15916"/>
                    <a:pt x="2090" y="12505"/>
                  </a:cubicBezTo>
                  <a:cubicBezTo>
                    <a:pt x="697" y="10516"/>
                    <a:pt x="0" y="8526"/>
                    <a:pt x="0" y="6537"/>
                  </a:cubicBezTo>
                  <a:cubicBezTo>
                    <a:pt x="0" y="4263"/>
                    <a:pt x="2090" y="2274"/>
                    <a:pt x="5574" y="853"/>
                  </a:cubicBezTo>
                  <a:cubicBezTo>
                    <a:pt x="6271" y="568"/>
                    <a:pt x="6968" y="284"/>
                    <a:pt x="8361" y="0"/>
                  </a:cubicBezTo>
                  <a:cubicBezTo>
                    <a:pt x="9755" y="0"/>
                    <a:pt x="11845" y="284"/>
                    <a:pt x="13239" y="853"/>
                  </a:cubicBezTo>
                  <a:cubicBezTo>
                    <a:pt x="18116" y="2842"/>
                    <a:pt x="20206" y="5684"/>
                    <a:pt x="20903" y="8242"/>
                  </a:cubicBezTo>
                  <a:cubicBezTo>
                    <a:pt x="21600" y="12505"/>
                    <a:pt x="20903" y="16484"/>
                    <a:pt x="17419" y="2046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Freeform 95"/>
            <p:cNvSpPr/>
            <p:nvPr/>
          </p:nvSpPr>
          <p:spPr>
            <a:xfrm>
              <a:off x="1862271" y="1033399"/>
              <a:ext cx="204192" cy="13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369" extrusionOk="0">
                  <a:moveTo>
                    <a:pt x="2244" y="18877"/>
                  </a:moveTo>
                  <a:cubicBezTo>
                    <a:pt x="1683" y="19707"/>
                    <a:pt x="842" y="20538"/>
                    <a:pt x="0" y="21369"/>
                  </a:cubicBezTo>
                  <a:cubicBezTo>
                    <a:pt x="3366" y="10984"/>
                    <a:pt x="9818" y="3092"/>
                    <a:pt x="17112" y="184"/>
                  </a:cubicBezTo>
                  <a:cubicBezTo>
                    <a:pt x="17953" y="184"/>
                    <a:pt x="18795" y="-231"/>
                    <a:pt x="19636" y="184"/>
                  </a:cubicBezTo>
                  <a:cubicBezTo>
                    <a:pt x="20478" y="184"/>
                    <a:pt x="21319" y="1431"/>
                    <a:pt x="21319" y="2677"/>
                  </a:cubicBezTo>
                  <a:cubicBezTo>
                    <a:pt x="21600" y="3507"/>
                    <a:pt x="21319" y="4338"/>
                    <a:pt x="20758" y="5169"/>
                  </a:cubicBezTo>
                  <a:cubicBezTo>
                    <a:pt x="19075" y="9323"/>
                    <a:pt x="16270" y="12231"/>
                    <a:pt x="13465" y="13892"/>
                  </a:cubicBezTo>
                  <a:cubicBezTo>
                    <a:pt x="10379" y="15969"/>
                    <a:pt x="7294" y="17215"/>
                    <a:pt x="4208" y="19292"/>
                  </a:cubicBezTo>
                  <a:cubicBezTo>
                    <a:pt x="3927" y="19707"/>
                    <a:pt x="3366" y="19707"/>
                    <a:pt x="3086" y="20123"/>
                  </a:cubicBezTo>
                  <a:lnTo>
                    <a:pt x="2244" y="1887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Freeform 96"/>
            <p:cNvSpPr/>
            <p:nvPr/>
          </p:nvSpPr>
          <p:spPr>
            <a:xfrm>
              <a:off x="1751752" y="1028160"/>
              <a:ext cx="80713" cy="179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042" extrusionOk="0">
                  <a:moveTo>
                    <a:pt x="14906" y="20729"/>
                  </a:moveTo>
                  <a:cubicBezTo>
                    <a:pt x="14209" y="21042"/>
                    <a:pt x="14209" y="21042"/>
                    <a:pt x="13512" y="21042"/>
                  </a:cubicBezTo>
                  <a:cubicBezTo>
                    <a:pt x="12816" y="20729"/>
                    <a:pt x="12816" y="20729"/>
                    <a:pt x="12816" y="20729"/>
                  </a:cubicBezTo>
                  <a:cubicBezTo>
                    <a:pt x="7242" y="18538"/>
                    <a:pt x="3758" y="15720"/>
                    <a:pt x="1667" y="12590"/>
                  </a:cubicBezTo>
                  <a:cubicBezTo>
                    <a:pt x="274" y="9459"/>
                    <a:pt x="-423" y="6016"/>
                    <a:pt x="274" y="2885"/>
                  </a:cubicBezTo>
                  <a:cubicBezTo>
                    <a:pt x="971" y="1946"/>
                    <a:pt x="971" y="1007"/>
                    <a:pt x="3061" y="381"/>
                  </a:cubicBezTo>
                  <a:cubicBezTo>
                    <a:pt x="5848" y="-558"/>
                    <a:pt x="10029" y="381"/>
                    <a:pt x="12119" y="1633"/>
                  </a:cubicBezTo>
                  <a:cubicBezTo>
                    <a:pt x="17693" y="4138"/>
                    <a:pt x="21177" y="7581"/>
                    <a:pt x="21177" y="11338"/>
                  </a:cubicBezTo>
                  <a:cubicBezTo>
                    <a:pt x="21177" y="14781"/>
                    <a:pt x="19087" y="18225"/>
                    <a:pt x="14906" y="2072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Freeform 97"/>
            <p:cNvSpPr/>
            <p:nvPr/>
          </p:nvSpPr>
          <p:spPr>
            <a:xfrm>
              <a:off x="960766" y="1338507"/>
              <a:ext cx="98623" cy="264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0" h="21600" extrusionOk="0">
                  <a:moveTo>
                    <a:pt x="7020" y="21382"/>
                  </a:moveTo>
                  <a:cubicBezTo>
                    <a:pt x="5940" y="21382"/>
                    <a:pt x="4320" y="21382"/>
                    <a:pt x="3240" y="21164"/>
                  </a:cubicBezTo>
                  <a:cubicBezTo>
                    <a:pt x="3240" y="21600"/>
                    <a:pt x="3240" y="21600"/>
                    <a:pt x="3240" y="21600"/>
                  </a:cubicBezTo>
                  <a:cubicBezTo>
                    <a:pt x="2700" y="21382"/>
                    <a:pt x="2160" y="21164"/>
                    <a:pt x="2160" y="20945"/>
                  </a:cubicBezTo>
                  <a:cubicBezTo>
                    <a:pt x="0" y="17018"/>
                    <a:pt x="-540" y="12873"/>
                    <a:pt x="540" y="8945"/>
                  </a:cubicBezTo>
                  <a:cubicBezTo>
                    <a:pt x="1080" y="5673"/>
                    <a:pt x="3240" y="2400"/>
                    <a:pt x="9180" y="436"/>
                  </a:cubicBezTo>
                  <a:cubicBezTo>
                    <a:pt x="10260" y="218"/>
                    <a:pt x="11880" y="0"/>
                    <a:pt x="12960" y="0"/>
                  </a:cubicBezTo>
                  <a:cubicBezTo>
                    <a:pt x="14580" y="218"/>
                    <a:pt x="15120" y="655"/>
                    <a:pt x="16200" y="1091"/>
                  </a:cubicBezTo>
                  <a:cubicBezTo>
                    <a:pt x="20520" y="4582"/>
                    <a:pt x="21060" y="8945"/>
                    <a:pt x="18360" y="12655"/>
                  </a:cubicBezTo>
                  <a:cubicBezTo>
                    <a:pt x="16200" y="15927"/>
                    <a:pt x="11880" y="18764"/>
                    <a:pt x="7020" y="213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Freeform 98"/>
            <p:cNvSpPr/>
            <p:nvPr/>
          </p:nvSpPr>
          <p:spPr>
            <a:xfrm>
              <a:off x="743233" y="1410830"/>
              <a:ext cx="130172" cy="258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4" h="21141" extrusionOk="0">
                  <a:moveTo>
                    <a:pt x="20164" y="6305"/>
                  </a:moveTo>
                  <a:cubicBezTo>
                    <a:pt x="17199" y="12196"/>
                    <a:pt x="9999" y="17650"/>
                    <a:pt x="258" y="21141"/>
                  </a:cubicBezTo>
                  <a:cubicBezTo>
                    <a:pt x="-589" y="15905"/>
                    <a:pt x="682" y="10450"/>
                    <a:pt x="3646" y="5432"/>
                  </a:cubicBezTo>
                  <a:cubicBezTo>
                    <a:pt x="4917" y="3905"/>
                    <a:pt x="6187" y="2159"/>
                    <a:pt x="8729" y="1068"/>
                  </a:cubicBezTo>
                  <a:cubicBezTo>
                    <a:pt x="11270" y="-23"/>
                    <a:pt x="15082" y="-459"/>
                    <a:pt x="17623" y="632"/>
                  </a:cubicBezTo>
                  <a:cubicBezTo>
                    <a:pt x="21011" y="1723"/>
                    <a:pt x="21011" y="4341"/>
                    <a:pt x="20164" y="630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Freeform 99"/>
            <p:cNvSpPr/>
            <p:nvPr/>
          </p:nvSpPr>
          <p:spPr>
            <a:xfrm>
              <a:off x="567281" y="1359798"/>
              <a:ext cx="113277" cy="325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3" h="21600" extrusionOk="0">
                  <a:moveTo>
                    <a:pt x="3772" y="21600"/>
                  </a:moveTo>
                  <a:cubicBezTo>
                    <a:pt x="2422" y="21246"/>
                    <a:pt x="2422" y="21246"/>
                    <a:pt x="2422" y="21246"/>
                  </a:cubicBezTo>
                  <a:cubicBezTo>
                    <a:pt x="1972" y="21423"/>
                    <a:pt x="1522" y="21423"/>
                    <a:pt x="1072" y="21600"/>
                  </a:cubicBezTo>
                  <a:cubicBezTo>
                    <a:pt x="1072" y="15757"/>
                    <a:pt x="-2078" y="9915"/>
                    <a:pt x="2422" y="4426"/>
                  </a:cubicBezTo>
                  <a:cubicBezTo>
                    <a:pt x="4222" y="2479"/>
                    <a:pt x="7822" y="354"/>
                    <a:pt x="13222" y="0"/>
                  </a:cubicBezTo>
                  <a:cubicBezTo>
                    <a:pt x="18172" y="1416"/>
                    <a:pt x="19522" y="4072"/>
                    <a:pt x="19072" y="6551"/>
                  </a:cubicBezTo>
                  <a:cubicBezTo>
                    <a:pt x="18172" y="12039"/>
                    <a:pt x="12772" y="17528"/>
                    <a:pt x="3772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Freeform 100"/>
            <p:cNvSpPr/>
            <p:nvPr/>
          </p:nvSpPr>
          <p:spPr>
            <a:xfrm>
              <a:off x="428973" y="1147033"/>
              <a:ext cx="1466297" cy="573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83" extrusionOk="0">
                  <a:moveTo>
                    <a:pt x="21377" y="679"/>
                  </a:moveTo>
                  <a:cubicBezTo>
                    <a:pt x="21533" y="380"/>
                    <a:pt x="21338" y="-217"/>
                    <a:pt x="21182" y="82"/>
                  </a:cubicBezTo>
                  <a:cubicBezTo>
                    <a:pt x="15022" y="11628"/>
                    <a:pt x="7731" y="18695"/>
                    <a:pt x="128" y="20587"/>
                  </a:cubicBezTo>
                  <a:cubicBezTo>
                    <a:pt x="-67" y="20686"/>
                    <a:pt x="-28" y="21383"/>
                    <a:pt x="167" y="21383"/>
                  </a:cubicBezTo>
                  <a:cubicBezTo>
                    <a:pt x="7848" y="19492"/>
                    <a:pt x="15178" y="12225"/>
                    <a:pt x="21377" y="6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9" name="Group"/>
          <p:cNvGrpSpPr/>
          <p:nvPr/>
        </p:nvGrpSpPr>
        <p:grpSpPr>
          <a:xfrm>
            <a:off x="2419393" y="1516709"/>
            <a:ext cx="1523107" cy="4568425"/>
            <a:chOff x="0" y="0"/>
            <a:chExt cx="1523105" cy="4568424"/>
          </a:xfrm>
        </p:grpSpPr>
        <p:sp>
          <p:nvSpPr>
            <p:cNvPr id="393" name="Shape"/>
            <p:cNvSpPr/>
            <p:nvPr/>
          </p:nvSpPr>
          <p:spPr>
            <a:xfrm>
              <a:off x="1119662" y="2168526"/>
              <a:ext cx="255044" cy="41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5" h="20902" extrusionOk="0">
                  <a:moveTo>
                    <a:pt x="20212" y="12611"/>
                  </a:moveTo>
                  <a:cubicBezTo>
                    <a:pt x="21187" y="17355"/>
                    <a:pt x="19684" y="19242"/>
                    <a:pt x="13490" y="20525"/>
                  </a:cubicBezTo>
                  <a:cubicBezTo>
                    <a:pt x="8307" y="21600"/>
                    <a:pt x="1126" y="20488"/>
                    <a:pt x="151" y="15746"/>
                  </a:cubicBezTo>
                  <a:cubicBezTo>
                    <a:pt x="-413" y="13008"/>
                    <a:pt x="647" y="11458"/>
                    <a:pt x="2600" y="9701"/>
                  </a:cubicBezTo>
                  <a:lnTo>
                    <a:pt x="920" y="981"/>
                  </a:lnTo>
                  <a:lnTo>
                    <a:pt x="13038" y="0"/>
                  </a:lnTo>
                  <a:lnTo>
                    <a:pt x="14625" y="7719"/>
                  </a:lnTo>
                  <a:cubicBezTo>
                    <a:pt x="17226" y="9106"/>
                    <a:pt x="19650" y="9874"/>
                    <a:pt x="20212" y="12611"/>
                  </a:cubicBezTo>
                </a:path>
              </a:pathLst>
            </a:custGeom>
            <a:solidFill>
              <a:srgbClr val="FDD7A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grpSp>
          <p:nvGrpSpPr>
            <p:cNvPr id="418" name="Group"/>
            <p:cNvGrpSpPr/>
            <p:nvPr/>
          </p:nvGrpSpPr>
          <p:grpSpPr>
            <a:xfrm>
              <a:off x="0" y="-1"/>
              <a:ext cx="1523107" cy="4568426"/>
              <a:chOff x="0" y="0"/>
              <a:chExt cx="1523105" cy="4568424"/>
            </a:xfrm>
          </p:grpSpPr>
          <p:sp>
            <p:nvSpPr>
              <p:cNvPr id="394" name="Shape"/>
              <p:cNvSpPr/>
              <p:nvPr/>
            </p:nvSpPr>
            <p:spPr>
              <a:xfrm>
                <a:off x="452423" y="3989533"/>
                <a:ext cx="512958" cy="3545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52" h="17305" extrusionOk="0">
                    <a:moveTo>
                      <a:pt x="142" y="8694"/>
                    </a:moveTo>
                    <a:cubicBezTo>
                      <a:pt x="142" y="8694"/>
                      <a:pt x="-1307" y="19496"/>
                      <a:pt x="5046" y="16902"/>
                    </a:cubicBezTo>
                    <a:cubicBezTo>
                      <a:pt x="11813" y="14138"/>
                      <a:pt x="20293" y="4851"/>
                      <a:pt x="18511" y="1374"/>
                    </a:cubicBezTo>
                    <a:cubicBezTo>
                      <a:pt x="16729" y="-2104"/>
                      <a:pt x="9409" y="1969"/>
                      <a:pt x="7270" y="3203"/>
                    </a:cubicBezTo>
                    <a:cubicBezTo>
                      <a:pt x="5067" y="4475"/>
                      <a:pt x="371" y="6289"/>
                      <a:pt x="142" y="8694"/>
                    </a:cubicBezTo>
                  </a:path>
                </a:pathLst>
              </a:custGeom>
              <a:solidFill>
                <a:srgbClr val="534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95" name="Shape"/>
              <p:cNvSpPr/>
              <p:nvPr/>
            </p:nvSpPr>
            <p:spPr>
              <a:xfrm>
                <a:off x="1008455" y="4211946"/>
                <a:ext cx="514651" cy="356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65" h="17120" extrusionOk="0">
                    <a:moveTo>
                      <a:pt x="202" y="8555"/>
                    </a:moveTo>
                    <a:cubicBezTo>
                      <a:pt x="202" y="8555"/>
                      <a:pt x="-1513" y="19530"/>
                      <a:pt x="5042" y="16633"/>
                    </a:cubicBezTo>
                    <a:cubicBezTo>
                      <a:pt x="11669" y="13702"/>
                      <a:pt x="20087" y="4773"/>
                      <a:pt x="18328" y="1351"/>
                    </a:cubicBezTo>
                    <a:cubicBezTo>
                      <a:pt x="16570" y="-2070"/>
                      <a:pt x="9347" y="1938"/>
                      <a:pt x="7236" y="3153"/>
                    </a:cubicBezTo>
                    <a:cubicBezTo>
                      <a:pt x="5062" y="4404"/>
                      <a:pt x="429" y="6188"/>
                      <a:pt x="202" y="8555"/>
                    </a:cubicBezTo>
                  </a:path>
                </a:pathLst>
              </a:custGeom>
              <a:solidFill>
                <a:srgbClr val="534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96" name="Shape"/>
              <p:cNvSpPr/>
              <p:nvPr/>
            </p:nvSpPr>
            <p:spPr>
              <a:xfrm>
                <a:off x="1022356" y="4225847"/>
                <a:ext cx="167262" cy="196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544" extrusionOk="0">
                    <a:moveTo>
                      <a:pt x="0" y="207"/>
                    </a:moveTo>
                    <a:lnTo>
                      <a:pt x="165" y="12552"/>
                    </a:lnTo>
                    <a:cubicBezTo>
                      <a:pt x="231" y="17575"/>
                      <a:pt x="5070" y="21600"/>
                      <a:pt x="10970" y="21544"/>
                    </a:cubicBezTo>
                    <a:cubicBezTo>
                      <a:pt x="16870" y="21486"/>
                      <a:pt x="21600" y="17369"/>
                      <a:pt x="21532" y="12348"/>
                    </a:cubicBezTo>
                    <a:lnTo>
                      <a:pt x="21367" y="0"/>
                    </a:lnTo>
                    <a:lnTo>
                      <a:pt x="0" y="207"/>
                    </a:lnTo>
                  </a:path>
                </a:pathLst>
              </a:custGeom>
              <a:solidFill>
                <a:srgbClr val="FDD7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97" name="Shape"/>
              <p:cNvSpPr/>
              <p:nvPr/>
            </p:nvSpPr>
            <p:spPr>
              <a:xfrm>
                <a:off x="466324" y="4003434"/>
                <a:ext cx="173685" cy="200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6" h="21251" extrusionOk="0">
                    <a:moveTo>
                      <a:pt x="1101" y="0"/>
                    </a:moveTo>
                    <a:lnTo>
                      <a:pt x="32" y="11829"/>
                    </a:lnTo>
                    <a:cubicBezTo>
                      <a:pt x="-404" y="16639"/>
                      <a:pt x="3742" y="20846"/>
                      <a:pt x="9291" y="21224"/>
                    </a:cubicBezTo>
                    <a:cubicBezTo>
                      <a:pt x="14840" y="21600"/>
                      <a:pt x="19691" y="18006"/>
                      <a:pt x="20126" y="13195"/>
                    </a:cubicBezTo>
                    <a:lnTo>
                      <a:pt x="21196" y="1366"/>
                    </a:lnTo>
                    <a:lnTo>
                      <a:pt x="1101" y="0"/>
                    </a:lnTo>
                  </a:path>
                </a:pathLst>
              </a:custGeom>
              <a:solidFill>
                <a:srgbClr val="FDD7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98" name="Shape"/>
              <p:cNvSpPr/>
              <p:nvPr/>
            </p:nvSpPr>
            <p:spPr>
              <a:xfrm>
                <a:off x="647034" y="1904411"/>
                <a:ext cx="329257" cy="445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70" h="20771" extrusionOk="0">
                    <a:moveTo>
                      <a:pt x="19028" y="11355"/>
                    </a:moveTo>
                    <a:cubicBezTo>
                      <a:pt x="21600" y="15396"/>
                      <a:pt x="19955" y="18809"/>
                      <a:pt x="16137" y="20204"/>
                    </a:cubicBezTo>
                    <a:cubicBezTo>
                      <a:pt x="12317" y="21600"/>
                      <a:pt x="7770" y="20449"/>
                      <a:pt x="5198" y="16408"/>
                    </a:cubicBezTo>
                    <a:cubicBezTo>
                      <a:pt x="3714" y="14076"/>
                      <a:pt x="3430" y="11626"/>
                      <a:pt x="4184" y="9699"/>
                    </a:cubicBezTo>
                    <a:lnTo>
                      <a:pt x="0" y="3124"/>
                    </a:lnTo>
                    <a:lnTo>
                      <a:pt x="8548" y="0"/>
                    </a:lnTo>
                    <a:lnTo>
                      <a:pt x="12732" y="6576"/>
                    </a:lnTo>
                    <a:cubicBezTo>
                      <a:pt x="15191" y="7328"/>
                      <a:pt x="17544" y="9023"/>
                      <a:pt x="19028" y="11355"/>
                    </a:cubicBezTo>
                  </a:path>
                </a:pathLst>
              </a:custGeom>
              <a:solidFill>
                <a:srgbClr val="FFD6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399" name="Shape"/>
              <p:cNvSpPr/>
              <p:nvPr/>
            </p:nvSpPr>
            <p:spPr>
              <a:xfrm>
                <a:off x="369018" y="1348378"/>
                <a:ext cx="512227" cy="751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6" h="21388" extrusionOk="0">
                    <a:moveTo>
                      <a:pt x="9753" y="1932"/>
                    </a:moveTo>
                    <a:lnTo>
                      <a:pt x="20866" y="18231"/>
                    </a:lnTo>
                    <a:cubicBezTo>
                      <a:pt x="19237" y="21161"/>
                      <a:pt x="13673" y="21388"/>
                      <a:pt x="13673" y="21388"/>
                    </a:cubicBezTo>
                    <a:lnTo>
                      <a:pt x="596" y="5299"/>
                    </a:lnTo>
                    <a:cubicBezTo>
                      <a:pt x="-734" y="3532"/>
                      <a:pt x="237" y="1346"/>
                      <a:pt x="2766" y="416"/>
                    </a:cubicBezTo>
                    <a:cubicBezTo>
                      <a:pt x="3252" y="238"/>
                      <a:pt x="3760" y="118"/>
                      <a:pt x="4274" y="54"/>
                    </a:cubicBezTo>
                    <a:cubicBezTo>
                      <a:pt x="6431" y="-212"/>
                      <a:pt x="8678" y="505"/>
                      <a:pt x="9753" y="1932"/>
                    </a:cubicBezTo>
                  </a:path>
                </a:pathLst>
              </a:custGeom>
              <a:solidFill>
                <a:srgbClr val="FAB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0" name="Shape"/>
              <p:cNvSpPr/>
              <p:nvPr/>
            </p:nvSpPr>
            <p:spPr>
              <a:xfrm>
                <a:off x="355117" y="597734"/>
                <a:ext cx="358646" cy="995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87" h="21394" extrusionOk="0">
                    <a:moveTo>
                      <a:pt x="17378" y="1"/>
                    </a:moveTo>
                    <a:cubicBezTo>
                      <a:pt x="21208" y="22"/>
                      <a:pt x="18987" y="1328"/>
                      <a:pt x="18549" y="2826"/>
                    </a:cubicBezTo>
                    <a:lnTo>
                      <a:pt x="13827" y="18976"/>
                    </a:lnTo>
                    <a:cubicBezTo>
                      <a:pt x="13389" y="20474"/>
                      <a:pt x="9949" y="21548"/>
                      <a:pt x="6144" y="21376"/>
                    </a:cubicBezTo>
                    <a:cubicBezTo>
                      <a:pt x="2338" y="21204"/>
                      <a:pt x="-392" y="19850"/>
                      <a:pt x="46" y="18352"/>
                    </a:cubicBezTo>
                    <a:lnTo>
                      <a:pt x="4197" y="4156"/>
                    </a:lnTo>
                    <a:cubicBezTo>
                      <a:pt x="4634" y="2659"/>
                      <a:pt x="7878" y="-52"/>
                      <a:pt x="17378" y="1"/>
                    </a:cubicBezTo>
                  </a:path>
                </a:pathLst>
              </a:custGeom>
              <a:solidFill>
                <a:srgbClr val="635C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1" name="Shape"/>
              <p:cNvSpPr/>
              <p:nvPr/>
            </p:nvSpPr>
            <p:spPr>
              <a:xfrm>
                <a:off x="424621" y="1765403"/>
                <a:ext cx="827367" cy="2544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2" h="21096" extrusionOk="0">
                    <a:moveTo>
                      <a:pt x="20862" y="4702"/>
                    </a:moveTo>
                    <a:cubicBezTo>
                      <a:pt x="20862" y="767"/>
                      <a:pt x="9054" y="48"/>
                      <a:pt x="9054" y="48"/>
                    </a:cubicBezTo>
                    <a:cubicBezTo>
                      <a:pt x="8099" y="-68"/>
                      <a:pt x="4690" y="-36"/>
                      <a:pt x="2529" y="879"/>
                    </a:cubicBezTo>
                    <a:cubicBezTo>
                      <a:pt x="1681" y="1238"/>
                      <a:pt x="597" y="1930"/>
                      <a:pt x="357" y="2406"/>
                    </a:cubicBezTo>
                    <a:cubicBezTo>
                      <a:pt x="-738" y="4584"/>
                      <a:pt x="1037" y="18988"/>
                      <a:pt x="1037" y="18988"/>
                    </a:cubicBezTo>
                    <a:cubicBezTo>
                      <a:pt x="1037" y="18988"/>
                      <a:pt x="3338" y="19525"/>
                      <a:pt x="6079" y="19157"/>
                    </a:cubicBezTo>
                    <a:lnTo>
                      <a:pt x="10008" y="7448"/>
                    </a:lnTo>
                    <a:lnTo>
                      <a:pt x="14726" y="20804"/>
                    </a:lnTo>
                    <a:cubicBezTo>
                      <a:pt x="14726" y="20804"/>
                      <a:pt x="17640" y="21532"/>
                      <a:pt x="20229" y="20689"/>
                    </a:cubicBezTo>
                    <a:lnTo>
                      <a:pt x="20862" y="4702"/>
                    </a:lnTo>
                  </a:path>
                </a:pathLst>
              </a:custGeom>
              <a:solidFill>
                <a:srgbClr val="8170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2" name="Shape"/>
              <p:cNvSpPr/>
              <p:nvPr/>
            </p:nvSpPr>
            <p:spPr>
              <a:xfrm>
                <a:off x="508026" y="639437"/>
                <a:ext cx="655688" cy="1478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00" extrusionOk="0">
                    <a:moveTo>
                      <a:pt x="21600" y="3067"/>
                    </a:moveTo>
                    <a:lnTo>
                      <a:pt x="10334" y="470"/>
                    </a:lnTo>
                    <a:cubicBezTo>
                      <a:pt x="5648" y="-610"/>
                      <a:pt x="57" y="207"/>
                      <a:pt x="57" y="2556"/>
                    </a:cubicBezTo>
                    <a:lnTo>
                      <a:pt x="0" y="16930"/>
                    </a:lnTo>
                    <a:cubicBezTo>
                      <a:pt x="0" y="16930"/>
                      <a:pt x="4331" y="20990"/>
                      <a:pt x="21600" y="19279"/>
                    </a:cubicBezTo>
                    <a:lnTo>
                      <a:pt x="21600" y="3067"/>
                    </a:lnTo>
                  </a:path>
                </a:pathLst>
              </a:custGeom>
              <a:solidFill>
                <a:srgbClr val="FAB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3" name="Triangle"/>
              <p:cNvSpPr/>
              <p:nvPr/>
            </p:nvSpPr>
            <p:spPr>
              <a:xfrm>
                <a:off x="1050158" y="1056461"/>
                <a:ext cx="113626" cy="6497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0"/>
                    </a:lnTo>
                    <a:lnTo>
                      <a:pt x="21600" y="433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635C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4" name="Shape"/>
              <p:cNvSpPr/>
              <p:nvPr/>
            </p:nvSpPr>
            <p:spPr>
              <a:xfrm>
                <a:off x="758241" y="472627"/>
                <a:ext cx="243056" cy="274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14102"/>
                    </a:lnTo>
                    <a:lnTo>
                      <a:pt x="10094" y="19179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D4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5" name="Shape"/>
              <p:cNvSpPr/>
              <p:nvPr/>
            </p:nvSpPr>
            <p:spPr>
              <a:xfrm>
                <a:off x="633133" y="152908"/>
                <a:ext cx="527423" cy="539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19720" extrusionOk="0">
                    <a:moveTo>
                      <a:pt x="9376" y="0"/>
                    </a:moveTo>
                    <a:lnTo>
                      <a:pt x="16074" y="0"/>
                    </a:lnTo>
                    <a:cubicBezTo>
                      <a:pt x="19084" y="0"/>
                      <a:pt x="21524" y="2185"/>
                      <a:pt x="21524" y="4882"/>
                    </a:cubicBezTo>
                    <a:lnTo>
                      <a:pt x="21524" y="12789"/>
                    </a:lnTo>
                    <a:cubicBezTo>
                      <a:pt x="21524" y="18301"/>
                      <a:pt x="14682" y="21600"/>
                      <a:pt x="9547" y="18564"/>
                    </a:cubicBezTo>
                    <a:lnTo>
                      <a:pt x="3581" y="14971"/>
                    </a:lnTo>
                    <a:cubicBezTo>
                      <a:pt x="688" y="12896"/>
                      <a:pt x="48" y="11387"/>
                      <a:pt x="1" y="8525"/>
                    </a:cubicBezTo>
                    <a:cubicBezTo>
                      <a:pt x="-76" y="3829"/>
                      <a:pt x="4151" y="0"/>
                      <a:pt x="9376" y="0"/>
                    </a:cubicBezTo>
                  </a:path>
                </a:pathLst>
              </a:custGeom>
              <a:solidFill>
                <a:srgbClr val="FDD7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6" name="Shape"/>
              <p:cNvSpPr/>
              <p:nvPr/>
            </p:nvSpPr>
            <p:spPr>
              <a:xfrm>
                <a:off x="702638" y="583834"/>
                <a:ext cx="321990" cy="193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0" h="21337" extrusionOk="0">
                    <a:moveTo>
                      <a:pt x="19978" y="21337"/>
                    </a:moveTo>
                    <a:cubicBezTo>
                      <a:pt x="19946" y="21337"/>
                      <a:pt x="19913" y="21335"/>
                      <a:pt x="19880" y="21331"/>
                    </a:cubicBezTo>
                    <a:cubicBezTo>
                      <a:pt x="2745" y="19366"/>
                      <a:pt x="146" y="3600"/>
                      <a:pt x="44" y="2930"/>
                    </a:cubicBezTo>
                    <a:cubicBezTo>
                      <a:pt x="-149" y="1666"/>
                      <a:pt x="312" y="381"/>
                      <a:pt x="1073" y="62"/>
                    </a:cubicBezTo>
                    <a:cubicBezTo>
                      <a:pt x="1835" y="-263"/>
                      <a:pt x="2897" y="730"/>
                      <a:pt x="3095" y="1981"/>
                    </a:cubicBezTo>
                    <a:cubicBezTo>
                      <a:pt x="3194" y="2575"/>
                      <a:pt x="5179" y="14912"/>
                      <a:pt x="20074" y="16620"/>
                    </a:cubicBezTo>
                    <a:cubicBezTo>
                      <a:pt x="20860" y="16710"/>
                      <a:pt x="21451" y="17839"/>
                      <a:pt x="21396" y="19139"/>
                    </a:cubicBezTo>
                    <a:cubicBezTo>
                      <a:pt x="21345" y="20385"/>
                      <a:pt x="20719" y="21337"/>
                      <a:pt x="19978" y="21337"/>
                    </a:cubicBezTo>
                  </a:path>
                </a:pathLst>
              </a:custGeom>
              <a:solidFill>
                <a:srgbClr val="F7EDE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7" name="Shape"/>
              <p:cNvSpPr/>
              <p:nvPr/>
            </p:nvSpPr>
            <p:spPr>
              <a:xfrm>
                <a:off x="952852" y="1932213"/>
                <a:ext cx="453918" cy="709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991"/>
                    </a:moveTo>
                    <a:lnTo>
                      <a:pt x="4431" y="21600"/>
                    </a:lnTo>
                    <a:lnTo>
                      <a:pt x="0" y="19965"/>
                    </a:lnTo>
                    <a:lnTo>
                      <a:pt x="0" y="7973"/>
                    </a:lnTo>
                    <a:lnTo>
                      <a:pt x="21600" y="0"/>
                    </a:lnTo>
                    <a:lnTo>
                      <a:pt x="21581" y="913"/>
                    </a:lnTo>
                    <a:lnTo>
                      <a:pt x="21600" y="11991"/>
                    </a:lnTo>
                    <a:close/>
                  </a:path>
                </a:pathLst>
              </a:custGeom>
              <a:solidFill>
                <a:srgbClr val="4450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8" name="Shape"/>
              <p:cNvSpPr/>
              <p:nvPr/>
            </p:nvSpPr>
            <p:spPr>
              <a:xfrm>
                <a:off x="1036257" y="1987816"/>
                <a:ext cx="453918" cy="656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2973"/>
                    </a:moveTo>
                    <a:lnTo>
                      <a:pt x="0" y="21600"/>
                    </a:lnTo>
                    <a:lnTo>
                      <a:pt x="0" y="8626"/>
                    </a:lnTo>
                    <a:lnTo>
                      <a:pt x="21600" y="0"/>
                    </a:lnTo>
                    <a:lnTo>
                      <a:pt x="21600" y="12973"/>
                    </a:lnTo>
                    <a:close/>
                  </a:path>
                </a:pathLst>
              </a:custGeom>
              <a:solidFill>
                <a:srgbClr val="4450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09" name="Shape"/>
              <p:cNvSpPr/>
              <p:nvPr/>
            </p:nvSpPr>
            <p:spPr>
              <a:xfrm>
                <a:off x="980654" y="1960014"/>
                <a:ext cx="493911" cy="285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18" y="21600"/>
                    </a:moveTo>
                    <a:lnTo>
                      <a:pt x="21600" y="2961"/>
                    </a:lnTo>
                    <a:lnTo>
                      <a:pt x="18680" y="0"/>
                    </a:lnTo>
                    <a:lnTo>
                      <a:pt x="0" y="18558"/>
                    </a:lnTo>
                    <a:lnTo>
                      <a:pt x="2918" y="21600"/>
                    </a:lnTo>
                    <a:close/>
                  </a:path>
                </a:pathLst>
              </a:custGeom>
              <a:solidFill>
                <a:srgbClr val="DBE3E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0" name="Shape"/>
              <p:cNvSpPr/>
              <p:nvPr/>
            </p:nvSpPr>
            <p:spPr>
              <a:xfrm>
                <a:off x="980654" y="2210229"/>
                <a:ext cx="66725" cy="401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9644"/>
                    </a:lnTo>
                    <a:lnTo>
                      <a:pt x="21600" y="21600"/>
                    </a:lnTo>
                    <a:lnTo>
                      <a:pt x="21600" y="2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F0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1" name="Shape"/>
              <p:cNvSpPr/>
              <p:nvPr/>
            </p:nvSpPr>
            <p:spPr>
              <a:xfrm>
                <a:off x="952852" y="2571650"/>
                <a:ext cx="93109" cy="69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908"/>
                    </a:moveTo>
                    <a:lnTo>
                      <a:pt x="6121" y="0"/>
                    </a:lnTo>
                    <a:lnTo>
                      <a:pt x="21600" y="11288"/>
                    </a:lnTo>
                    <a:lnTo>
                      <a:pt x="21600" y="21600"/>
                    </a:lnTo>
                    <a:lnTo>
                      <a:pt x="0" y="4908"/>
                    </a:lnTo>
                    <a:close/>
                  </a:path>
                </a:pathLst>
              </a:custGeom>
              <a:solidFill>
                <a:srgbClr val="3640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2" name="Shape"/>
              <p:cNvSpPr/>
              <p:nvPr/>
            </p:nvSpPr>
            <p:spPr>
              <a:xfrm>
                <a:off x="980654" y="1125965"/>
                <a:ext cx="192963" cy="986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8" h="21171" extrusionOk="0">
                    <a:moveTo>
                      <a:pt x="5269" y="0"/>
                    </a:moveTo>
                    <a:lnTo>
                      <a:pt x="201" y="11064"/>
                    </a:lnTo>
                    <a:cubicBezTo>
                      <a:pt x="-352" y="12262"/>
                      <a:pt x="236" y="13468"/>
                      <a:pt x="1946" y="14625"/>
                    </a:cubicBezTo>
                    <a:cubicBezTo>
                      <a:pt x="5532" y="17051"/>
                      <a:pt x="11585" y="21144"/>
                      <a:pt x="11585" y="21144"/>
                    </a:cubicBezTo>
                    <a:cubicBezTo>
                      <a:pt x="15421" y="21600"/>
                      <a:pt x="20221" y="16142"/>
                      <a:pt x="21165" y="16055"/>
                    </a:cubicBezTo>
                    <a:lnTo>
                      <a:pt x="21248" y="14624"/>
                    </a:lnTo>
                    <a:lnTo>
                      <a:pt x="5269" y="0"/>
                    </a:lnTo>
                  </a:path>
                </a:pathLst>
              </a:custGeom>
              <a:solidFill>
                <a:srgbClr val="FAB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3" name="Shape"/>
              <p:cNvSpPr/>
              <p:nvPr/>
            </p:nvSpPr>
            <p:spPr>
              <a:xfrm>
                <a:off x="1022356" y="834048"/>
                <a:ext cx="250647" cy="98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30" extrusionOk="0">
                    <a:moveTo>
                      <a:pt x="11687" y="149"/>
                    </a:moveTo>
                    <a:cubicBezTo>
                      <a:pt x="6506" y="-570"/>
                      <a:pt x="0" y="1464"/>
                      <a:pt x="0" y="2903"/>
                    </a:cubicBezTo>
                    <a:lnTo>
                      <a:pt x="0" y="18425"/>
                    </a:lnTo>
                    <a:cubicBezTo>
                      <a:pt x="0" y="19863"/>
                      <a:pt x="4835" y="21030"/>
                      <a:pt x="10799" y="21030"/>
                    </a:cubicBezTo>
                    <a:cubicBezTo>
                      <a:pt x="16765" y="21030"/>
                      <a:pt x="21600" y="19863"/>
                      <a:pt x="21600" y="18425"/>
                    </a:cubicBezTo>
                    <a:lnTo>
                      <a:pt x="21600" y="4147"/>
                    </a:lnTo>
                    <a:cubicBezTo>
                      <a:pt x="21600" y="2708"/>
                      <a:pt x="20519" y="1375"/>
                      <a:pt x="11687" y="149"/>
                    </a:cubicBezTo>
                  </a:path>
                </a:pathLst>
              </a:custGeom>
              <a:solidFill>
                <a:srgbClr val="FAB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14" name="Shape"/>
              <p:cNvSpPr/>
              <p:nvPr/>
            </p:nvSpPr>
            <p:spPr>
              <a:xfrm>
                <a:off x="1036257" y="1556891"/>
                <a:ext cx="296350" cy="761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4" h="20387" extrusionOk="0">
                    <a:moveTo>
                      <a:pt x="24" y="3599"/>
                    </a:moveTo>
                    <a:lnTo>
                      <a:pt x="6016" y="19825"/>
                    </a:lnTo>
                    <a:cubicBezTo>
                      <a:pt x="14685" y="21475"/>
                      <a:pt x="21334" y="18964"/>
                      <a:pt x="21334" y="18964"/>
                    </a:cubicBezTo>
                    <a:lnTo>
                      <a:pt x="18021" y="3114"/>
                    </a:lnTo>
                    <a:cubicBezTo>
                      <a:pt x="17661" y="1265"/>
                      <a:pt x="13341" y="-125"/>
                      <a:pt x="8371" y="9"/>
                    </a:cubicBezTo>
                    <a:cubicBezTo>
                      <a:pt x="7415" y="35"/>
                      <a:pt x="6506" y="115"/>
                      <a:pt x="5661" y="241"/>
                    </a:cubicBezTo>
                    <a:cubicBezTo>
                      <a:pt x="2116" y="770"/>
                      <a:pt x="-266" y="2106"/>
                      <a:pt x="24" y="3599"/>
                    </a:cubicBezTo>
                  </a:path>
                </a:pathLst>
              </a:custGeom>
              <a:solidFill>
                <a:srgbClr val="FAB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grpSp>
            <p:nvGrpSpPr>
              <p:cNvPr id="417" name="Group"/>
              <p:cNvGrpSpPr/>
              <p:nvPr/>
            </p:nvGrpSpPr>
            <p:grpSpPr>
              <a:xfrm>
                <a:off x="0" y="0"/>
                <a:ext cx="1289813" cy="1696251"/>
                <a:chOff x="0" y="0"/>
                <a:chExt cx="1289812" cy="1696250"/>
              </a:xfrm>
            </p:grpSpPr>
            <p:sp>
              <p:nvSpPr>
                <p:cNvPr id="415" name="Shape"/>
                <p:cNvSpPr/>
                <p:nvPr/>
              </p:nvSpPr>
              <p:spPr>
                <a:xfrm>
                  <a:off x="660935" y="0"/>
                  <a:ext cx="628878" cy="582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808" h="19600" extrusionOk="0">
                      <a:moveTo>
                        <a:pt x="17767" y="8343"/>
                      </a:moveTo>
                      <a:cubicBezTo>
                        <a:pt x="18442" y="-129"/>
                        <a:pt x="10671" y="-1658"/>
                        <a:pt x="4136" y="1557"/>
                      </a:cubicBezTo>
                      <a:cubicBezTo>
                        <a:pt x="-3158" y="5146"/>
                        <a:pt x="1096" y="19942"/>
                        <a:pt x="2657" y="19593"/>
                      </a:cubicBezTo>
                      <a:cubicBezTo>
                        <a:pt x="4218" y="19245"/>
                        <a:pt x="3411" y="12165"/>
                        <a:pt x="6645" y="13005"/>
                      </a:cubicBezTo>
                      <a:cubicBezTo>
                        <a:pt x="10642" y="14045"/>
                        <a:pt x="17285" y="14400"/>
                        <a:pt x="17767" y="8343"/>
                      </a:cubicBezTo>
                    </a:path>
                  </a:pathLst>
                </a:custGeom>
                <a:solidFill>
                  <a:srgbClr val="452D4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6" name="Shape"/>
                <p:cNvSpPr/>
                <p:nvPr/>
              </p:nvSpPr>
              <p:spPr>
                <a:xfrm>
                  <a:off x="-1" y="69480"/>
                  <a:ext cx="966222" cy="1626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04" h="19440" extrusionOk="0">
                      <a:moveTo>
                        <a:pt x="12504" y="2184"/>
                      </a:moveTo>
                      <a:cubicBezTo>
                        <a:pt x="11887" y="2742"/>
                        <a:pt x="11509" y="3423"/>
                        <a:pt x="10648" y="3841"/>
                      </a:cubicBezTo>
                      <a:cubicBezTo>
                        <a:pt x="9837" y="4235"/>
                        <a:pt x="8741" y="4323"/>
                        <a:pt x="7739" y="4505"/>
                      </a:cubicBezTo>
                      <a:cubicBezTo>
                        <a:pt x="6738" y="4686"/>
                        <a:pt x="5693" y="5048"/>
                        <a:pt x="5474" y="5677"/>
                      </a:cubicBezTo>
                      <a:cubicBezTo>
                        <a:pt x="5296" y="6193"/>
                        <a:pt x="5730" y="6755"/>
                        <a:pt x="5516" y="7264"/>
                      </a:cubicBezTo>
                      <a:cubicBezTo>
                        <a:pt x="5307" y="7765"/>
                        <a:pt x="4529" y="8082"/>
                        <a:pt x="3747" y="8265"/>
                      </a:cubicBezTo>
                      <a:cubicBezTo>
                        <a:pt x="2965" y="8449"/>
                        <a:pt x="2113" y="8549"/>
                        <a:pt x="1414" y="8826"/>
                      </a:cubicBezTo>
                      <a:cubicBezTo>
                        <a:pt x="75" y="9359"/>
                        <a:pt x="-401" y="10559"/>
                        <a:pt x="369" y="11461"/>
                      </a:cubicBezTo>
                      <a:cubicBezTo>
                        <a:pt x="594" y="11725"/>
                        <a:pt x="910" y="11963"/>
                        <a:pt x="1080" y="12242"/>
                      </a:cubicBezTo>
                      <a:cubicBezTo>
                        <a:pt x="1314" y="12625"/>
                        <a:pt x="1249" y="13040"/>
                        <a:pt x="1229" y="13442"/>
                      </a:cubicBezTo>
                      <a:cubicBezTo>
                        <a:pt x="1193" y="14151"/>
                        <a:pt x="1403" y="14971"/>
                        <a:pt x="2376" y="15382"/>
                      </a:cubicBezTo>
                      <a:cubicBezTo>
                        <a:pt x="3250" y="15752"/>
                        <a:pt x="4575" y="15711"/>
                        <a:pt x="5144" y="16261"/>
                      </a:cubicBezTo>
                      <a:cubicBezTo>
                        <a:pt x="5666" y="16766"/>
                        <a:pt x="5334" y="17427"/>
                        <a:pt x="5722" y="17973"/>
                      </a:cubicBezTo>
                      <a:cubicBezTo>
                        <a:pt x="8259" y="21544"/>
                        <a:pt x="15027" y="17673"/>
                        <a:pt x="14703" y="16070"/>
                      </a:cubicBezTo>
                      <a:cubicBezTo>
                        <a:pt x="14613" y="15624"/>
                        <a:pt x="15002" y="15217"/>
                        <a:pt x="15557" y="14943"/>
                      </a:cubicBezTo>
                      <a:cubicBezTo>
                        <a:pt x="16112" y="14668"/>
                        <a:pt x="16775" y="14421"/>
                        <a:pt x="17007" y="14003"/>
                      </a:cubicBezTo>
                      <a:cubicBezTo>
                        <a:pt x="17408" y="13281"/>
                        <a:pt x="16318" y="12525"/>
                        <a:pt x="16241" y="11751"/>
                      </a:cubicBezTo>
                      <a:cubicBezTo>
                        <a:pt x="16135" y="10689"/>
                        <a:pt x="17920" y="9898"/>
                        <a:pt x="17944" y="8838"/>
                      </a:cubicBezTo>
                      <a:cubicBezTo>
                        <a:pt x="17955" y="8375"/>
                        <a:pt x="17629" y="7873"/>
                        <a:pt x="17965" y="7467"/>
                      </a:cubicBezTo>
                      <a:cubicBezTo>
                        <a:pt x="18306" y="7057"/>
                        <a:pt x="19214" y="6910"/>
                        <a:pt x="19498" y="6482"/>
                      </a:cubicBezTo>
                      <a:cubicBezTo>
                        <a:pt x="19845" y="5959"/>
                        <a:pt x="19072" y="5306"/>
                        <a:pt x="19438" y="4788"/>
                      </a:cubicBezTo>
                      <a:cubicBezTo>
                        <a:pt x="19781" y="4302"/>
                        <a:pt x="20985" y="4157"/>
                        <a:pt x="21096" y="3626"/>
                      </a:cubicBezTo>
                      <a:cubicBezTo>
                        <a:pt x="21199" y="3133"/>
                        <a:pt x="20286" y="2789"/>
                        <a:pt x="19524" y="2593"/>
                      </a:cubicBezTo>
                      <a:cubicBezTo>
                        <a:pt x="18127" y="2232"/>
                        <a:pt x="19771" y="1750"/>
                        <a:pt x="18362" y="1420"/>
                      </a:cubicBezTo>
                      <a:cubicBezTo>
                        <a:pt x="17836" y="1297"/>
                        <a:pt x="18238" y="-56"/>
                        <a:pt x="17662" y="1"/>
                      </a:cubicBezTo>
                      <a:cubicBezTo>
                        <a:pt x="14237" y="343"/>
                        <a:pt x="13010" y="1697"/>
                        <a:pt x="12504" y="2184"/>
                      </a:cubicBezTo>
                    </a:path>
                  </a:pathLst>
                </a:custGeom>
                <a:solidFill>
                  <a:srgbClr val="452D4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>
                      <a:latin typeface="+mj-lt"/>
                      <a:ea typeface="+mj-ea"/>
                      <a:cs typeface="+mj-cs"/>
                      <a:sym typeface="Helvetica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133" name="Group 161">
            <a:extLst>
              <a:ext uri="{FF2B5EF4-FFF2-40B4-BE49-F238E27FC236}">
                <a16:creationId xmlns:a16="http://schemas.microsoft.com/office/drawing/2014/main" id="{057E78CA-1146-43C1-B575-28B43400A894}"/>
              </a:ext>
            </a:extLst>
          </p:cNvPr>
          <p:cNvGrpSpPr/>
          <p:nvPr/>
        </p:nvGrpSpPr>
        <p:grpSpPr>
          <a:xfrm>
            <a:off x="6140391" y="2115560"/>
            <a:ext cx="5211409" cy="2388673"/>
            <a:chOff x="0" y="0"/>
            <a:chExt cx="3426929" cy="2388672"/>
          </a:xfrm>
        </p:grpSpPr>
        <p:sp>
          <p:nvSpPr>
            <p:cNvPr id="134" name="Rectangle 164">
              <a:extLst>
                <a:ext uri="{FF2B5EF4-FFF2-40B4-BE49-F238E27FC236}">
                  <a16:creationId xmlns:a16="http://schemas.microsoft.com/office/drawing/2014/main" id="{D6E152E8-2163-4A85-B4E3-93E940D0B25B}"/>
                </a:ext>
              </a:extLst>
            </p:cNvPr>
            <p:cNvSpPr txBox="1"/>
            <p:nvPr/>
          </p:nvSpPr>
          <p:spPr>
            <a:xfrm>
              <a:off x="0" y="0"/>
              <a:ext cx="3426929" cy="20313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defRPr sz="4800" b="1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r>
                <a:rPr lang="en-CA" altLang="zh-CN" sz="6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</a:t>
              </a:r>
              <a:r>
                <a:rPr lang="en-US" altLang="zh-CN" sz="6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IGITAL</a:t>
              </a:r>
              <a:r>
                <a:rPr lang="en-CA" altLang="zh-CN" sz="6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ANALYTICS</a:t>
              </a:r>
              <a:endParaRPr lang="en-CA" sz="6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Rectangle 166">
              <a:extLst>
                <a:ext uri="{FF2B5EF4-FFF2-40B4-BE49-F238E27FC236}">
                  <a16:creationId xmlns:a16="http://schemas.microsoft.com/office/drawing/2014/main" id="{9747EAD2-D23C-49DE-B5DE-C430B9EB4841}"/>
                </a:ext>
              </a:extLst>
            </p:cNvPr>
            <p:cNvSpPr txBox="1"/>
            <p:nvPr/>
          </p:nvSpPr>
          <p:spPr>
            <a:xfrm>
              <a:off x="0" y="2142451"/>
              <a:ext cx="3206816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600" b="1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 b="0" dirty="0"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800000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Google </a:t>
            </a:r>
            <a:r>
              <a:rPr lang="en-CA" altLang="zh-CN" dirty="0" err="1"/>
              <a:t>BigQuery</a:t>
            </a:r>
            <a:r>
              <a:rPr lang="en-CA" altLang="zh-CN" dirty="0"/>
              <a:t> Test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2549941" y="1695422"/>
            <a:ext cx="7331737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Query: </a:t>
            </a:r>
          </a:p>
          <a:p>
            <a:pPr defTabSz="898525">
              <a:tabLst>
                <a:tab pos="2514600" algn="l"/>
              </a:tabLst>
            </a:pPr>
            <a:r>
              <a:rPr lang="en-US" sz="1600" i="1" dirty="0"/>
              <a:t>select * from `</a:t>
            </a:r>
            <a:r>
              <a:rPr lang="en-US" sz="1600" i="1" dirty="0" err="1"/>
              <a:t>bigquery</a:t>
            </a:r>
            <a:r>
              <a:rPr lang="en-US" sz="1600" i="1" dirty="0"/>
              <a:t>-public-</a:t>
            </a:r>
            <a:r>
              <a:rPr lang="en-US" sz="1600" i="1" dirty="0" err="1"/>
              <a:t>data.google_analytics_sample.ga_sessions</a:t>
            </a:r>
            <a:r>
              <a:rPr lang="en-US" sz="1600" i="1" dirty="0"/>
              <a:t>_*` where _</a:t>
            </a:r>
            <a:r>
              <a:rPr lang="en-US" sz="1600" i="1" dirty="0" err="1"/>
              <a:t>table_suffix</a:t>
            </a:r>
            <a:r>
              <a:rPr lang="en-US" sz="1600" i="1" dirty="0"/>
              <a:t> between '20161201' and '20170101' and </a:t>
            </a:r>
            <a:r>
              <a:rPr lang="en-US" sz="1600" i="1" dirty="0" err="1"/>
              <a:t>fullvisitorid</a:t>
            </a:r>
            <a:r>
              <a:rPr lang="en-US" sz="1600" i="1" dirty="0"/>
              <a:t> = '9908767277612583945'</a:t>
            </a:r>
            <a:endParaRPr lang="en-CA" sz="1600" i="1" dirty="0"/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Wildcard documentation: </a:t>
            </a:r>
            <a:r>
              <a:rPr lang="en-CA" altLang="zh-CN" sz="1600" dirty="0">
                <a:hlinkClick r:id="rId3"/>
              </a:rPr>
              <a:t>https://cloud.google.com/bigquery/docs/querying-wildcard-tables#filtering_selected_tables_using_table_suffix</a:t>
            </a: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endParaRPr lang="zh-CN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7BF8D-67D1-2347-B78B-10491EE02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90" y="3950148"/>
            <a:ext cx="5240487" cy="2646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94318-1345-1343-9AEE-1A83F1F4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7" y="3955138"/>
            <a:ext cx="5244508" cy="26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413572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Nested Schema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473869" y="2349013"/>
            <a:ext cx="93229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Relational</a:t>
            </a:r>
            <a:endParaRPr lang="zh-CN" altLang="en-US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E34899-5A26-674B-8E7C-D586672EA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04373"/>
              </p:ext>
            </p:extLst>
          </p:nvPr>
        </p:nvGraphicFramePr>
        <p:xfrm>
          <a:off x="585690" y="2871454"/>
          <a:ext cx="270865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885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902885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Gender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CD1E9B-F608-0A45-8454-00C1CE0C1474}"/>
              </a:ext>
            </a:extLst>
          </p:cNvPr>
          <p:cNvCxnSpPr/>
          <p:nvPr/>
        </p:nvCxnSpPr>
        <p:spPr>
          <a:xfrm>
            <a:off x="3770334" y="1778696"/>
            <a:ext cx="0" cy="467220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AF0E0F-333F-3640-A87F-15C6D3B99C18}"/>
              </a:ext>
            </a:extLst>
          </p:cNvPr>
          <p:cNvSpPr txBox="1"/>
          <p:nvPr/>
        </p:nvSpPr>
        <p:spPr>
          <a:xfrm>
            <a:off x="5168531" y="1778696"/>
            <a:ext cx="10919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 err="1"/>
              <a:t>StructType</a:t>
            </a:r>
            <a:endParaRPr lang="zh-CN" altLang="en-US" sz="16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D99D71-08EC-F747-BD07-437A168F4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620724"/>
              </p:ext>
            </p:extLst>
          </p:nvPr>
        </p:nvGraphicFramePr>
        <p:xfrm>
          <a:off x="4280352" y="2301137"/>
          <a:ext cx="270865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64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426107846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Math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English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4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2D6D0D-F2D3-1F49-8AC4-12607239B74F}"/>
              </a:ext>
            </a:extLst>
          </p:cNvPr>
          <p:cNvSpPr txBox="1"/>
          <p:nvPr/>
        </p:nvSpPr>
        <p:spPr>
          <a:xfrm>
            <a:off x="4738823" y="4061270"/>
            <a:ext cx="2150492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[ { “ID”: 1,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“Name”: “Eric”,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    “Grade”: {“Math”:100,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                      “English”: 100}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},</a:t>
            </a:r>
          </a:p>
          <a:p>
            <a:r>
              <a:rPr lang="en-US" sz="1400" dirty="0"/>
              <a:t>  { “ID”: 2,</a:t>
            </a:r>
          </a:p>
          <a:p>
            <a:r>
              <a:rPr lang="en-US" sz="1400" dirty="0"/>
              <a:t>    “Name”: “Jane”,</a:t>
            </a:r>
          </a:p>
          <a:p>
            <a:r>
              <a:rPr lang="en-US" sz="1400" dirty="0"/>
              <a:t>    “Grade”: { “Math”:30,</a:t>
            </a:r>
          </a:p>
          <a:p>
            <a:r>
              <a:rPr lang="en-US" sz="1400" dirty="0"/>
              <a:t>                        “English”: 50}</a:t>
            </a:r>
          </a:p>
          <a:p>
            <a:r>
              <a:rPr lang="en-US" sz="1400" dirty="0"/>
              <a:t>  }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51E1B-4229-9248-9B49-E234D34F2E54}"/>
              </a:ext>
            </a:extLst>
          </p:cNvPr>
          <p:cNvSpPr txBox="1"/>
          <p:nvPr/>
        </p:nvSpPr>
        <p:spPr>
          <a:xfrm>
            <a:off x="8646415" y="1778696"/>
            <a:ext cx="10919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 err="1"/>
              <a:t>ArrayType</a:t>
            </a:r>
            <a:endParaRPr lang="zh-CN" alt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F5D000-B731-8149-B07C-996AC433A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44739"/>
              </p:ext>
            </p:extLst>
          </p:nvPr>
        </p:nvGraphicFramePr>
        <p:xfrm>
          <a:off x="7758236" y="2301137"/>
          <a:ext cx="315193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64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1797606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Skills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SQL, 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SQL, 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4A2B67B-B379-EA41-9481-17C68C417D6B}"/>
              </a:ext>
            </a:extLst>
          </p:cNvPr>
          <p:cNvSpPr txBox="1"/>
          <p:nvPr/>
        </p:nvSpPr>
        <p:spPr>
          <a:xfrm>
            <a:off x="8216707" y="4061270"/>
            <a:ext cx="3357342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[ { “ID”: 1,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“Name”: “Eric”,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    “Skills”: [ “Python”, “SQL”, “Tableau”]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},</a:t>
            </a:r>
          </a:p>
          <a:p>
            <a:r>
              <a:rPr lang="en-US" sz="1400" dirty="0"/>
              <a:t>  { “ID”: 2,</a:t>
            </a:r>
          </a:p>
          <a:p>
            <a:r>
              <a:rPr lang="en-US" sz="1400" dirty="0"/>
              <a:t>    “Name”: “Jane”,</a:t>
            </a:r>
          </a:p>
          <a:p>
            <a:r>
              <a:rPr lang="en-US" sz="1400" dirty="0"/>
              <a:t>    “Skills”: [ “SQL”, “Tableau”]</a:t>
            </a:r>
          </a:p>
          <a:p>
            <a:r>
              <a:rPr lang="en-US" sz="1400" dirty="0"/>
              <a:t>  }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5944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413572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Nested Schema</a:t>
            </a:r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51E1B-4229-9248-9B49-E234D34F2E54}"/>
              </a:ext>
            </a:extLst>
          </p:cNvPr>
          <p:cNvSpPr txBox="1"/>
          <p:nvPr/>
        </p:nvSpPr>
        <p:spPr>
          <a:xfrm>
            <a:off x="2500151" y="1547308"/>
            <a:ext cx="10919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 err="1"/>
              <a:t>ArrayType</a:t>
            </a:r>
            <a:endParaRPr lang="zh-CN" altLang="en-US" sz="16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1F5D000-B731-8149-B07C-996AC433A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41035"/>
              </p:ext>
            </p:extLst>
          </p:nvPr>
        </p:nvGraphicFramePr>
        <p:xfrm>
          <a:off x="1486708" y="1921873"/>
          <a:ext cx="315193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64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1797606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Skills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SQL, 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SQL, 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AD2D69B-A933-0741-955B-7EABF3A7E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41985"/>
              </p:ext>
            </p:extLst>
          </p:nvPr>
        </p:nvGraphicFramePr>
        <p:xfrm>
          <a:off x="1470170" y="4098510"/>
          <a:ext cx="315193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64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1797606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Skills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6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0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056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483F648-7D56-3F44-A061-C50A3E033914}"/>
              </a:ext>
            </a:extLst>
          </p:cNvPr>
          <p:cNvSpPr txBox="1"/>
          <p:nvPr/>
        </p:nvSpPr>
        <p:spPr>
          <a:xfrm>
            <a:off x="2500151" y="3759958"/>
            <a:ext cx="10919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Un-nested</a:t>
            </a:r>
            <a:endParaRPr lang="zh-CN" altLang="en-US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F00B2F-C9E9-A54F-8B0B-DDA8984DF851}"/>
              </a:ext>
            </a:extLst>
          </p:cNvPr>
          <p:cNvCxnSpPr/>
          <p:nvPr/>
        </p:nvCxnSpPr>
        <p:spPr>
          <a:xfrm>
            <a:off x="5461348" y="1766688"/>
            <a:ext cx="0" cy="467220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Down Arrow 3">
            <a:extLst>
              <a:ext uri="{FF2B5EF4-FFF2-40B4-BE49-F238E27FC236}">
                <a16:creationId xmlns:a16="http://schemas.microsoft.com/office/drawing/2014/main" id="{FE51CC78-7EF2-CD47-89CA-D0EBF06B001E}"/>
              </a:ext>
            </a:extLst>
          </p:cNvPr>
          <p:cNvSpPr/>
          <p:nvPr/>
        </p:nvSpPr>
        <p:spPr>
          <a:xfrm>
            <a:off x="2730674" y="3194137"/>
            <a:ext cx="315463" cy="56582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08EB7-3C40-B949-8C50-109B35D19947}"/>
              </a:ext>
            </a:extLst>
          </p:cNvPr>
          <p:cNvSpPr txBox="1"/>
          <p:nvPr/>
        </p:nvSpPr>
        <p:spPr>
          <a:xfrm>
            <a:off x="7273298" y="1511295"/>
            <a:ext cx="213848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 err="1"/>
              <a:t>ArrayType</a:t>
            </a:r>
            <a:r>
              <a:rPr lang="en-CA" altLang="zh-CN" sz="1600" dirty="0"/>
              <a:t> &amp; </a:t>
            </a:r>
            <a:r>
              <a:rPr lang="en-CA" altLang="zh-CN" sz="1600" dirty="0" err="1"/>
              <a:t>StructType</a:t>
            </a:r>
            <a:endParaRPr lang="zh-CN" altLang="en-US" sz="1600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3530E0F-00BE-EC4E-951C-4DDF4B44A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697540"/>
              </p:ext>
            </p:extLst>
          </p:nvPr>
        </p:nvGraphicFramePr>
        <p:xfrm>
          <a:off x="6259856" y="1885860"/>
          <a:ext cx="413674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64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2782419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Skills (Name, Certified)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(Python, Yes), (</a:t>
                      </a:r>
                      <a:r>
                        <a:rPr lang="en-US" dirty="0" err="1"/>
                        <a:t>SQL,No</a:t>
                      </a:r>
                      <a:r>
                        <a:rPr lang="en-US" dirty="0"/>
                        <a:t>), (Tableau, Yes)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(SQL, Yes), (Tableau, 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FE83A4B-6655-CB46-BA28-CAB3F15B9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30449"/>
              </p:ext>
            </p:extLst>
          </p:nvPr>
        </p:nvGraphicFramePr>
        <p:xfrm>
          <a:off x="6243318" y="4062497"/>
          <a:ext cx="315193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164">
                  <a:extLst>
                    <a:ext uri="{9D8B030D-6E8A-4147-A177-3AD203B41FA5}">
                      <a16:colId xmlns:a16="http://schemas.microsoft.com/office/drawing/2014/main" val="1240755756"/>
                    </a:ext>
                  </a:extLst>
                </a:gridCol>
                <a:gridCol w="677164">
                  <a:extLst>
                    <a:ext uri="{9D8B030D-6E8A-4147-A177-3AD203B41FA5}">
                      <a16:colId xmlns:a16="http://schemas.microsoft.com/office/drawing/2014/main" val="837196163"/>
                    </a:ext>
                  </a:extLst>
                </a:gridCol>
                <a:gridCol w="898803">
                  <a:extLst>
                    <a:ext uri="{9D8B030D-6E8A-4147-A177-3AD203B41FA5}">
                      <a16:colId xmlns:a16="http://schemas.microsoft.com/office/drawing/2014/main" val="2007197330"/>
                    </a:ext>
                  </a:extLst>
                </a:gridCol>
                <a:gridCol w="898803">
                  <a:extLst>
                    <a:ext uri="{9D8B030D-6E8A-4147-A177-3AD203B41FA5}">
                      <a16:colId xmlns:a16="http://schemas.microsoft.com/office/drawing/2014/main" val="130601037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Skills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2366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Certified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3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43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6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0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056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F890255-3F9D-BC4F-B7F7-2E1C008CF1B6}"/>
              </a:ext>
            </a:extLst>
          </p:cNvPr>
          <p:cNvSpPr txBox="1"/>
          <p:nvPr/>
        </p:nvSpPr>
        <p:spPr>
          <a:xfrm>
            <a:off x="7273299" y="3723945"/>
            <a:ext cx="109197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Un-nested</a:t>
            </a:r>
            <a:endParaRPr lang="zh-CN" altLang="en-US" sz="1600" dirty="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2D01D4B9-0768-8048-8B7C-E13B566EC0F6}"/>
              </a:ext>
            </a:extLst>
          </p:cNvPr>
          <p:cNvSpPr/>
          <p:nvPr/>
        </p:nvSpPr>
        <p:spPr>
          <a:xfrm>
            <a:off x="7503822" y="3158124"/>
            <a:ext cx="315463" cy="56582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93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800000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Google </a:t>
            </a:r>
            <a:r>
              <a:rPr lang="en-CA" altLang="zh-CN" dirty="0" err="1"/>
              <a:t>BigQuery</a:t>
            </a:r>
            <a:r>
              <a:rPr lang="en-CA" altLang="zh-CN" dirty="0"/>
              <a:t> </a:t>
            </a:r>
            <a:r>
              <a:rPr lang="en-CA" altLang="zh-CN" dirty="0" err="1"/>
              <a:t>Unest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110477" y="1695422"/>
            <a:ext cx="10638937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Query: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, </a:t>
            </a:r>
            <a:r>
              <a:rPr lang="en-CA" sz="1600" i="1" dirty="0" err="1"/>
              <a:t>totals.bounces</a:t>
            </a:r>
            <a:r>
              <a:rPr lang="en-CA" sz="1600" i="1" dirty="0"/>
              <a:t>, </a:t>
            </a:r>
            <a:r>
              <a:rPr lang="en-CA" sz="1600" i="1" dirty="0" err="1"/>
              <a:t>totals.visits</a:t>
            </a:r>
            <a:r>
              <a:rPr lang="en-CA" sz="1600" i="1" dirty="0"/>
              <a:t>, </a:t>
            </a:r>
            <a:r>
              <a:rPr lang="en-CA" sz="1600" i="1" dirty="0" err="1"/>
              <a:t>hits.page.pagepath</a:t>
            </a:r>
            <a:r>
              <a:rPr lang="en-CA" sz="1600" i="1" dirty="0"/>
              <a:t> as page,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</a:t>
            </a:r>
            <a:r>
              <a:rPr lang="en-CA" sz="1600" i="1" dirty="0" err="1"/>
              <a:t>hits.page.pagetitle</a:t>
            </a:r>
            <a:r>
              <a:rPr lang="en-CA" sz="1600" i="1" dirty="0"/>
              <a:t> as </a:t>
            </a:r>
            <a:r>
              <a:rPr lang="en-CA" sz="1600" i="1" dirty="0" err="1"/>
              <a:t>page_title</a:t>
            </a:r>
            <a:r>
              <a:rPr lang="en-CA" sz="1600" i="1" dirty="0"/>
              <a:t>, </a:t>
            </a:r>
            <a:r>
              <a:rPr lang="en-CA" sz="1600" i="1" dirty="0" err="1"/>
              <a:t>hits.type</a:t>
            </a:r>
            <a:r>
              <a:rPr lang="en-CA" sz="1600" i="1" dirty="0"/>
              <a:t>, </a:t>
            </a:r>
            <a:r>
              <a:rPr lang="en-CA" sz="1600" i="1" dirty="0" err="1"/>
              <a:t>hits.isexit</a:t>
            </a:r>
            <a:r>
              <a:rPr lang="en-CA" sz="1600" i="1" dirty="0"/>
              <a:t>, </a:t>
            </a:r>
            <a:r>
              <a:rPr lang="en-CA" sz="1600" i="1" dirty="0" err="1"/>
              <a:t>hits.hitnumber</a:t>
            </a:r>
            <a:r>
              <a:rPr lang="en-CA" sz="1600" i="1" dirty="0"/>
              <a:t>, </a:t>
            </a:r>
            <a:r>
              <a:rPr lang="en-CA" sz="1600" i="1" dirty="0" err="1"/>
              <a:t>hits.isinteraction</a:t>
            </a: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`</a:t>
            </a:r>
            <a:r>
              <a:rPr lang="en-CA" sz="1600" i="1" dirty="0" err="1"/>
              <a:t>bigquery</a:t>
            </a:r>
            <a:r>
              <a:rPr lang="en-CA" sz="1600" i="1" dirty="0"/>
              <a:t>-public-</a:t>
            </a:r>
            <a:r>
              <a:rPr lang="en-CA" sz="1600" i="1" dirty="0" err="1"/>
              <a:t>data.google_analytics_sample.ga_sessions</a:t>
            </a:r>
            <a:r>
              <a:rPr lang="en-CA" sz="1600" i="1" dirty="0"/>
              <a:t>_*` as </a:t>
            </a:r>
            <a:r>
              <a:rPr lang="en-CA" sz="1600" i="1" dirty="0" err="1"/>
              <a:t>ga,unnest</a:t>
            </a:r>
            <a:r>
              <a:rPr lang="en-CA" sz="1600" i="1" dirty="0"/>
              <a:t>(</a:t>
            </a:r>
            <a:r>
              <a:rPr lang="en-CA" sz="1600" i="1" dirty="0" err="1"/>
              <a:t>ga.hits</a:t>
            </a:r>
            <a:r>
              <a:rPr lang="en-CA" sz="1600" i="1" dirty="0"/>
              <a:t>) as hits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where _</a:t>
            </a:r>
            <a:r>
              <a:rPr lang="en-CA" sz="1600" i="1" dirty="0" err="1"/>
              <a:t>table_suffix</a:t>
            </a:r>
            <a:r>
              <a:rPr lang="en-CA" sz="1600" i="1" dirty="0"/>
              <a:t> between '20161201' and '20170101' and </a:t>
            </a:r>
            <a:r>
              <a:rPr lang="en-CA" sz="1600" i="1" dirty="0" err="1"/>
              <a:t>fullvisitorid</a:t>
            </a:r>
            <a:r>
              <a:rPr lang="en-CA" sz="1600" i="1" dirty="0"/>
              <a:t> = '9908767277612583945'</a:t>
            </a:r>
            <a:endParaRPr lang="en-CA" sz="1600" dirty="0"/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 err="1"/>
              <a:t>Unnest</a:t>
            </a:r>
            <a:r>
              <a:rPr lang="en-CA" altLang="zh-CN" sz="1600" dirty="0"/>
              <a:t> documentation: </a:t>
            </a:r>
            <a:r>
              <a:rPr lang="en-CA" altLang="zh-CN" sz="1600" dirty="0">
                <a:hlinkClick r:id="rId3"/>
              </a:rPr>
              <a:t>https://medium.com/firebase-developers/using-the-unnest-function-in-bigquery-to-analyze-event-parameters-in-analytics-fb828f890b42</a:t>
            </a:r>
            <a:endParaRPr lang="en-CA" altLang="zh-C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A4926-6CE9-9744-BBA4-6BDF6106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458" y="4003744"/>
            <a:ext cx="5562600" cy="28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D5F38-FAF3-4DCE-B261-EDD3FD933DD5}"/>
              </a:ext>
            </a:extLst>
          </p:cNvPr>
          <p:cNvSpPr txBox="1"/>
          <p:nvPr/>
        </p:nvSpPr>
        <p:spPr>
          <a:xfrm>
            <a:off x="4711655" y="2785833"/>
            <a:ext cx="2768707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Google Analytics Lab</a:t>
            </a:r>
          </a:p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2. KPIs</a:t>
            </a:r>
          </a:p>
        </p:txBody>
      </p:sp>
    </p:spTree>
    <p:extLst>
      <p:ext uri="{BB962C8B-B14F-4D97-AF65-F5344CB8AC3E}">
        <p14:creationId xmlns:p14="http://schemas.microsoft.com/office/powerpoint/2010/main" val="211782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800000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KPIs – Page Related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2192056" y="2366135"/>
            <a:ext cx="9682618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Total Sessions	</a:t>
            </a:r>
            <a:r>
              <a:rPr lang="en-CA" altLang="zh-CN" sz="1600" dirty="0"/>
              <a:t>Total number of session (close browser/no activity after 30 mins/pass midnight)</a:t>
            </a:r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Total Pageviews	</a:t>
            </a:r>
            <a:r>
              <a:rPr lang="en-CA" altLang="zh-CN" sz="1600" dirty="0"/>
              <a:t>Total</a:t>
            </a:r>
            <a:r>
              <a:rPr lang="en-US" altLang="zh-CN" sz="1600" dirty="0"/>
              <a:t> </a:t>
            </a:r>
            <a:r>
              <a:rPr lang="en-CA" altLang="zh-CN" sz="1600" dirty="0"/>
              <a:t>number</a:t>
            </a:r>
            <a:r>
              <a:rPr lang="en-US" altLang="zh-CN" sz="1600" dirty="0"/>
              <a:t> </a:t>
            </a:r>
            <a:r>
              <a:rPr lang="en-CA" altLang="zh-CN" sz="1600" dirty="0"/>
              <a:t>of</a:t>
            </a:r>
            <a:r>
              <a:rPr lang="en-US" altLang="zh-CN" sz="1600" dirty="0"/>
              <a:t> </a:t>
            </a:r>
            <a:r>
              <a:rPr lang="en-CA" altLang="zh-CN" sz="1600" dirty="0"/>
              <a:t>page</a:t>
            </a:r>
            <a:r>
              <a:rPr lang="en-US" altLang="zh-CN" sz="1600" dirty="0"/>
              <a:t> </a:t>
            </a:r>
            <a:r>
              <a:rPr lang="en-CA" altLang="zh-CN" sz="1600" dirty="0"/>
              <a:t>viewed</a:t>
            </a:r>
            <a:r>
              <a:rPr lang="zh-CN" altLang="en-US" sz="1600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Total Unique Pageviews	</a:t>
            </a:r>
            <a:r>
              <a:rPr lang="en-CA" altLang="zh-CN" sz="1600" dirty="0"/>
              <a:t>Total</a:t>
            </a:r>
            <a:r>
              <a:rPr lang="en-US" altLang="zh-CN" sz="1600" dirty="0"/>
              <a:t> </a:t>
            </a:r>
            <a:r>
              <a:rPr lang="en-CA" altLang="zh-CN" sz="1600" dirty="0"/>
              <a:t>number of unique page viewed</a:t>
            </a:r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Total Bounces	</a:t>
            </a:r>
            <a:r>
              <a:rPr lang="en-CA" altLang="zh-CN" sz="1600" dirty="0"/>
              <a:t>Total</a:t>
            </a:r>
            <a:r>
              <a:rPr lang="en-US" altLang="zh-CN" sz="1600" dirty="0"/>
              <a:t> </a:t>
            </a:r>
            <a:r>
              <a:rPr lang="en-CA" altLang="zh-CN" sz="1600" dirty="0"/>
              <a:t>number of bounces (exactly one interaction event)</a:t>
            </a:r>
          </a:p>
          <a:p>
            <a:pPr defTabSz="898525">
              <a:tabLst>
                <a:tab pos="2514600" algn="l"/>
              </a:tabLst>
            </a:pPr>
            <a:endParaRPr lang="en-US" altLang="zh-CN" sz="1600" dirty="0"/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Avg Duration	</a:t>
            </a:r>
            <a:r>
              <a:rPr lang="en-CA" altLang="zh-CN" sz="1600" dirty="0"/>
              <a:t>How much time the user would spend for each session on avg</a:t>
            </a:r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Avg Time on Page	</a:t>
            </a:r>
            <a:r>
              <a:rPr lang="en-CA" altLang="zh-CN" sz="1600" dirty="0"/>
              <a:t>How</a:t>
            </a:r>
            <a:r>
              <a:rPr lang="en-US" altLang="zh-CN" sz="1600" dirty="0"/>
              <a:t> </a:t>
            </a:r>
            <a:r>
              <a:rPr lang="en-CA" altLang="zh-CN" sz="1600" dirty="0"/>
              <a:t>much</a:t>
            </a:r>
            <a:r>
              <a:rPr lang="en-US" altLang="zh-CN" sz="1600" dirty="0"/>
              <a:t> </a:t>
            </a:r>
            <a:r>
              <a:rPr lang="en-CA" altLang="zh-CN" sz="1600" dirty="0"/>
              <a:t>time</a:t>
            </a:r>
            <a:r>
              <a:rPr lang="en-US" altLang="zh-CN" sz="1600" dirty="0"/>
              <a:t> </a:t>
            </a:r>
            <a:r>
              <a:rPr lang="en-CA" altLang="zh-CN" sz="1600" dirty="0"/>
              <a:t>the</a:t>
            </a:r>
            <a:r>
              <a:rPr lang="en-US" altLang="zh-CN" sz="1600" dirty="0"/>
              <a:t> </a:t>
            </a:r>
            <a:r>
              <a:rPr lang="en-CA" altLang="zh-CN" sz="1600" dirty="0"/>
              <a:t>user</a:t>
            </a:r>
            <a:r>
              <a:rPr lang="en-US" altLang="zh-CN" sz="1600" dirty="0"/>
              <a:t> </a:t>
            </a:r>
            <a:r>
              <a:rPr lang="en-CA" altLang="zh-CN" sz="1600" dirty="0"/>
              <a:t>would</a:t>
            </a:r>
            <a:r>
              <a:rPr lang="en-US" altLang="zh-CN" sz="1600" dirty="0"/>
              <a:t> </a:t>
            </a:r>
            <a:r>
              <a:rPr lang="en-CA" altLang="zh-CN" sz="1600" dirty="0"/>
              <a:t>spend</a:t>
            </a:r>
            <a:r>
              <a:rPr lang="en-US" altLang="zh-CN" sz="1600" dirty="0"/>
              <a:t> </a:t>
            </a:r>
            <a:r>
              <a:rPr lang="en-CA" altLang="zh-CN" sz="1600" dirty="0"/>
              <a:t>for</a:t>
            </a:r>
            <a:r>
              <a:rPr lang="en-US" altLang="zh-CN" sz="1600" dirty="0"/>
              <a:t> </a:t>
            </a:r>
            <a:r>
              <a:rPr lang="en-CA" altLang="zh-CN" sz="1600" dirty="0"/>
              <a:t>each</a:t>
            </a:r>
            <a:r>
              <a:rPr lang="en-US" altLang="zh-CN" sz="1600" dirty="0"/>
              <a:t> </a:t>
            </a:r>
            <a:r>
              <a:rPr lang="en-CA" altLang="zh-CN" sz="1600" dirty="0"/>
              <a:t>page</a:t>
            </a:r>
            <a:r>
              <a:rPr lang="en-US" altLang="zh-CN" sz="1600" dirty="0"/>
              <a:t> </a:t>
            </a:r>
            <a:r>
              <a:rPr lang="en-CA" altLang="zh-CN" sz="1600" dirty="0"/>
              <a:t>on</a:t>
            </a:r>
            <a:r>
              <a:rPr lang="en-US" altLang="zh-CN" sz="1600" dirty="0"/>
              <a:t> </a:t>
            </a:r>
            <a:r>
              <a:rPr lang="en-CA" altLang="zh-CN" sz="1600" dirty="0"/>
              <a:t>avg</a:t>
            </a:r>
            <a:endParaRPr lang="zh-CN" altLang="en-US" sz="1600" dirty="0"/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Avg Pageviews	</a:t>
            </a:r>
            <a:r>
              <a:rPr lang="en-CA" altLang="zh-CN" sz="1600" dirty="0"/>
              <a:t>How</a:t>
            </a:r>
            <a:r>
              <a:rPr lang="en-US" altLang="zh-CN" sz="1600" dirty="0"/>
              <a:t> </a:t>
            </a:r>
            <a:r>
              <a:rPr lang="en-CA" altLang="zh-CN" sz="1600" dirty="0"/>
              <a:t>many page would a user view for each session on avg</a:t>
            </a:r>
            <a:endParaRPr lang="zh-CN" altLang="en-US" sz="1600" dirty="0"/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Avg Unique Pageviews	How many unique page would a user view for each session on avg</a:t>
            </a:r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Daily Sessions	How many sessions per day</a:t>
            </a:r>
          </a:p>
          <a:p>
            <a:pPr defTabSz="898525">
              <a:tabLst>
                <a:tab pos="2514600" algn="l"/>
              </a:tabLst>
            </a:pPr>
            <a:endParaRPr lang="zh-CN" altLang="en-US" sz="1600" dirty="0"/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Bounce %	</a:t>
            </a:r>
            <a:r>
              <a:rPr lang="en-CA" altLang="zh-CN" sz="1600" dirty="0"/>
              <a:t>Total</a:t>
            </a:r>
            <a:r>
              <a:rPr lang="en-US" altLang="zh-CN" sz="1600" dirty="0"/>
              <a:t> </a:t>
            </a:r>
            <a:r>
              <a:rPr lang="en-CA" altLang="zh-CN" sz="1600" dirty="0"/>
              <a:t>bounces / Total sessions</a:t>
            </a:r>
            <a:r>
              <a:rPr lang="zh-CN" altLang="en-US" sz="1600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US" altLang="zh-CN" sz="1600" dirty="0"/>
              <a:t>Exit %	</a:t>
            </a:r>
            <a:r>
              <a:rPr lang="en-CA" altLang="zh-CN" sz="1600" dirty="0"/>
              <a:t>Total exits / Total pageviews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9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Total Pageviews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Query: </a:t>
            </a:r>
          </a:p>
          <a:p>
            <a:pPr defTabSz="898525">
              <a:tabLst>
                <a:tab pos="2514600" algn="l"/>
              </a:tabLst>
            </a:pPr>
            <a:endParaRPr lang="en-CA" sz="1600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hits.page.pagePath</a:t>
            </a:r>
            <a:r>
              <a:rPr lang="en-CA" sz="1600" i="1" dirty="0"/>
              <a:t>, COUNT(*) AS pageviews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`</a:t>
            </a:r>
            <a:r>
              <a:rPr lang="en-CA" sz="1600" i="1" dirty="0" err="1"/>
              <a:t>bigquery</a:t>
            </a:r>
            <a:r>
              <a:rPr lang="en-CA" sz="1600" i="1" dirty="0"/>
              <a:t>-public-</a:t>
            </a:r>
            <a:r>
              <a:rPr lang="en-CA" sz="1600" i="1" dirty="0" err="1"/>
              <a:t>data.google_analytics_sample.ga_sessions</a:t>
            </a:r>
            <a:r>
              <a:rPr lang="en-CA" sz="1600" i="1" dirty="0"/>
              <a:t>_*` as </a:t>
            </a:r>
            <a:r>
              <a:rPr lang="en-CA" sz="1600" i="1" dirty="0" err="1"/>
              <a:t>ga,unnest</a:t>
            </a:r>
            <a:r>
              <a:rPr lang="en-CA" sz="1600" i="1" dirty="0"/>
              <a:t>(</a:t>
            </a:r>
            <a:r>
              <a:rPr lang="en-CA" sz="1600" i="1" dirty="0" err="1"/>
              <a:t>ga.hits</a:t>
            </a:r>
            <a:r>
              <a:rPr lang="en-CA" sz="1600" i="1" dirty="0"/>
              <a:t>) as hits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WHERE _</a:t>
            </a:r>
            <a:r>
              <a:rPr lang="en-CA" sz="1600" i="1" dirty="0" err="1"/>
              <a:t>table_suffix</a:t>
            </a:r>
            <a:r>
              <a:rPr lang="en-CA" sz="1600" i="1" dirty="0"/>
              <a:t> between '20161201' and '20170101' and </a:t>
            </a:r>
            <a:r>
              <a:rPr lang="en-CA" sz="1600" i="1" dirty="0" err="1"/>
              <a:t>fullvisitorid</a:t>
            </a:r>
            <a:r>
              <a:rPr lang="en-CA" sz="1600" i="1" dirty="0"/>
              <a:t> = '9908767277612583945' and </a:t>
            </a:r>
            <a:r>
              <a:rPr lang="en-CA" sz="1600" i="1" dirty="0" err="1"/>
              <a:t>hits.type</a:t>
            </a:r>
            <a:r>
              <a:rPr lang="en-CA" sz="1600" i="1" dirty="0"/>
              <a:t> = 'PAGE'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GROUP BY </a:t>
            </a:r>
            <a:r>
              <a:rPr lang="en-CA" sz="1600" i="1" dirty="0" err="1"/>
              <a:t>hits.page.pagePath</a:t>
            </a:r>
            <a:r>
              <a:rPr lang="en-CA" sz="1600" i="1" dirty="0"/>
              <a:t> ORDER BY pageviews DESC</a:t>
            </a:r>
            <a:endParaRPr lang="zh-CN" altLang="en-US" sz="16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5616C-596F-8C4A-92B7-8A10B3646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474" y="3612556"/>
            <a:ext cx="6172750" cy="31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1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Total Unique Pageviews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32932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pagepath</a:t>
            </a:r>
            <a:r>
              <a:rPr lang="en-CA" sz="1600" i="1" dirty="0"/>
              <a:t>, COUNT(*) AS pageviews, COUNT(DISTINCT </a:t>
            </a:r>
            <a:r>
              <a:rPr lang="en-CA" sz="1600" i="1" dirty="0" err="1"/>
              <a:t>session_id</a:t>
            </a:r>
            <a:r>
              <a:rPr lang="en-CA" sz="1600" i="1" dirty="0"/>
              <a:t>) AS </a:t>
            </a:r>
            <a:r>
              <a:rPr lang="en-CA" sz="1600" i="1" dirty="0" err="1"/>
              <a:t>unique_pageviews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( SELECT </a:t>
            </a:r>
            <a:r>
              <a:rPr lang="en-CA" sz="1600" i="1" dirty="0" err="1"/>
              <a:t>hits.page.pagePath</a:t>
            </a:r>
            <a:r>
              <a:rPr lang="en-CA" sz="1600" i="1" dirty="0"/>
              <a:t>, CONCAT(</a:t>
            </a:r>
            <a:r>
              <a:rPr lang="en-CA" sz="1600" i="1" dirty="0" err="1"/>
              <a:t>fullVisitorId</a:t>
            </a:r>
            <a:r>
              <a:rPr lang="en-CA" sz="1600" i="1" dirty="0"/>
              <a:t>, CAST(</a:t>
            </a:r>
            <a:r>
              <a:rPr lang="en-CA" sz="1600" i="1" dirty="0" err="1"/>
              <a:t>visitStartTime</a:t>
            </a:r>
            <a:r>
              <a:rPr lang="en-CA" sz="1600" i="1" dirty="0"/>
              <a:t> AS STRING)) AS </a:t>
            </a:r>
            <a:r>
              <a:rPr lang="en-CA" sz="1600" i="1" dirty="0" err="1"/>
              <a:t>session_id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 FROM `</a:t>
            </a:r>
            <a:r>
              <a:rPr lang="en-CA" sz="1600" i="1" dirty="0" err="1"/>
              <a:t>bigquery</a:t>
            </a:r>
            <a:r>
              <a:rPr lang="en-CA" sz="1600" i="1" dirty="0"/>
              <a:t>-public-</a:t>
            </a:r>
            <a:r>
              <a:rPr lang="en-CA" sz="1600" i="1" dirty="0" err="1"/>
              <a:t>data.google_analytics_sample.ga_sessions</a:t>
            </a:r>
            <a:r>
              <a:rPr lang="en-CA" sz="1600" i="1" dirty="0"/>
              <a:t>_*` as </a:t>
            </a:r>
            <a:r>
              <a:rPr lang="en-CA" sz="1600" i="1" dirty="0" err="1"/>
              <a:t>ga</a:t>
            </a:r>
            <a:r>
              <a:rPr lang="en-CA" sz="1600" i="1" dirty="0"/>
              <a:t>, </a:t>
            </a:r>
            <a:r>
              <a:rPr lang="en-CA" sz="1600" i="1" dirty="0" err="1"/>
              <a:t>unnest</a:t>
            </a:r>
            <a:r>
              <a:rPr lang="en-CA" sz="1600" i="1" dirty="0"/>
              <a:t>(</a:t>
            </a:r>
            <a:r>
              <a:rPr lang="en-CA" sz="1600" i="1" dirty="0" err="1"/>
              <a:t>ga.hits</a:t>
            </a:r>
            <a:r>
              <a:rPr lang="en-CA" sz="1600" i="1" dirty="0"/>
              <a:t>) as hits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WHERE _</a:t>
            </a:r>
            <a:r>
              <a:rPr lang="en-CA" sz="1600" i="1" dirty="0" err="1"/>
              <a:t>table_suffix</a:t>
            </a:r>
            <a:r>
              <a:rPr lang="en-CA" sz="1600" i="1" dirty="0"/>
              <a:t> between '20161201' and '20170101' and </a:t>
            </a:r>
            <a:r>
              <a:rPr lang="en-CA" sz="1600" i="1" dirty="0" err="1"/>
              <a:t>fullvisitorid</a:t>
            </a:r>
            <a:r>
              <a:rPr lang="en-CA" sz="1600" i="1" dirty="0"/>
              <a:t> = '9908767277612583945'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              and </a:t>
            </a:r>
            <a:r>
              <a:rPr lang="en-CA" sz="1600" i="1" dirty="0" err="1"/>
              <a:t>hits.type</a:t>
            </a:r>
            <a:r>
              <a:rPr lang="en-CA" sz="1600" i="1" dirty="0"/>
              <a:t> = 'PAGE')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GROUP BY </a:t>
            </a:r>
            <a:r>
              <a:rPr lang="en-CA" sz="1600" i="1" dirty="0" err="1"/>
              <a:t>pagePath</a:t>
            </a:r>
            <a:r>
              <a:rPr lang="en-CA" sz="1600" i="1" dirty="0"/>
              <a:t> ORDER BY pageviews DESC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If a page is viewed multiple times during one session, it should be count as 1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Do NOT use </a:t>
            </a:r>
            <a:r>
              <a:rPr lang="en-CA" altLang="zh-CN" sz="1600" dirty="0" err="1"/>
              <a:t>visitId</a:t>
            </a:r>
            <a:r>
              <a:rPr lang="en-CA" altLang="zh-CN" sz="1600" dirty="0"/>
              <a:t> as indicator for different session, session breaks at midnight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C18BA-A7BA-7E40-9AD3-D8DAA12B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13" y="3966976"/>
            <a:ext cx="5497173" cy="27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8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Average Time on Page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1772321"/>
            <a:ext cx="1051560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Calculation formula: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i="1" dirty="0"/>
              <a:t>Average time on page = Total time on page / (Total Pageviews – Total Exits)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This one is very tricky, let’s calculate the each section and assemble them together.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5133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Average Time on Page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2800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Total</a:t>
            </a:r>
            <a:r>
              <a:rPr lang="en-CA" altLang="zh-CN" sz="1600" dirty="0"/>
              <a:t> </a:t>
            </a:r>
            <a:r>
              <a:rPr lang="en-CA" altLang="zh-CN" sz="1600" b="1" dirty="0"/>
              <a:t>Exits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pagePath</a:t>
            </a:r>
            <a:r>
              <a:rPr lang="en-CA" sz="1600" i="1" dirty="0"/>
              <a:t>, SUM(exits) AS exits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( SELECT </a:t>
            </a:r>
            <a:r>
              <a:rPr lang="en-CA" sz="1600" i="1" dirty="0" err="1"/>
              <a:t>hits.page.pagePath</a:t>
            </a:r>
            <a:r>
              <a:rPr lang="en-CA" sz="1600" i="1" dirty="0"/>
              <a:t>, CASE WHEN </a:t>
            </a:r>
            <a:r>
              <a:rPr lang="en-CA" sz="1600" i="1" dirty="0" err="1"/>
              <a:t>hits.isExit</a:t>
            </a:r>
            <a:r>
              <a:rPr lang="en-CA" sz="1600" i="1" dirty="0"/>
              <a:t> IS NOT NULL THEN 1 ELSE 0 END AS exits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FROM `</a:t>
            </a:r>
            <a:r>
              <a:rPr lang="en-CA" sz="1600" i="1" dirty="0" err="1"/>
              <a:t>bigquery</a:t>
            </a:r>
            <a:r>
              <a:rPr lang="en-CA" sz="1600" i="1" dirty="0"/>
              <a:t>-public-</a:t>
            </a:r>
            <a:r>
              <a:rPr lang="en-CA" sz="1600" i="1" dirty="0" err="1"/>
              <a:t>data.google_analytics_sample.ga_sessions</a:t>
            </a:r>
            <a:r>
              <a:rPr lang="en-CA" sz="1600" i="1" dirty="0"/>
              <a:t>_*` as </a:t>
            </a:r>
            <a:r>
              <a:rPr lang="en-CA" sz="1600" i="1" dirty="0" err="1"/>
              <a:t>ga</a:t>
            </a:r>
            <a:r>
              <a:rPr lang="en-CA" sz="1600" i="1" dirty="0"/>
              <a:t>, </a:t>
            </a:r>
            <a:r>
              <a:rPr lang="en-CA" sz="1600" i="1" dirty="0" err="1"/>
              <a:t>unnest</a:t>
            </a:r>
            <a:r>
              <a:rPr lang="en-CA" sz="1600" i="1" dirty="0"/>
              <a:t>(</a:t>
            </a:r>
            <a:r>
              <a:rPr lang="en-CA" sz="1600" i="1" dirty="0" err="1"/>
              <a:t>ga.hits</a:t>
            </a:r>
            <a:r>
              <a:rPr lang="en-CA" sz="1600" i="1" dirty="0"/>
              <a:t>) as hits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WHERE _</a:t>
            </a:r>
            <a:r>
              <a:rPr lang="en-CA" sz="1600" i="1" dirty="0" err="1"/>
              <a:t>table_suffix</a:t>
            </a:r>
            <a:r>
              <a:rPr lang="en-CA" sz="1600" i="1" dirty="0"/>
              <a:t> between '20161201' and '20170101' and </a:t>
            </a:r>
            <a:r>
              <a:rPr lang="en-CA" sz="1600" i="1" dirty="0" err="1"/>
              <a:t>fullvisitorid</a:t>
            </a:r>
            <a:r>
              <a:rPr lang="en-CA" sz="1600" i="1" dirty="0"/>
              <a:t> = '9908767277612583945'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              and </a:t>
            </a:r>
            <a:r>
              <a:rPr lang="en-CA" sz="1600" i="1" dirty="0" err="1"/>
              <a:t>hits.type</a:t>
            </a:r>
            <a:r>
              <a:rPr lang="en-CA" sz="1600" i="1" dirty="0"/>
              <a:t> = 'PAGE')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GROUP BY </a:t>
            </a:r>
            <a:r>
              <a:rPr lang="en-CA" sz="1600" i="1" dirty="0" err="1"/>
              <a:t>pagePath</a:t>
            </a:r>
            <a:r>
              <a:rPr lang="en-CA" sz="1600" i="1" dirty="0"/>
              <a:t> ORDER BY exits DESC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Exit is indicated by </a:t>
            </a:r>
            <a:r>
              <a:rPr lang="en-CA" altLang="zh-CN" sz="1600" dirty="0" err="1"/>
              <a:t>hits.isExit</a:t>
            </a:r>
            <a:r>
              <a:rPr lang="en-CA" altLang="zh-CN" sz="1600" dirty="0"/>
              <a:t> and the result is True or Null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8139C5-BCA1-3146-A7AB-2C0493CD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55" y="3721696"/>
            <a:ext cx="6096000" cy="30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n-lt"/>
              </a:rPr>
              <a:t>Introduction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948B14C-448E-5C4E-8F34-436B30F4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4" y="1827357"/>
            <a:ext cx="2618014" cy="3665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8D0BA-3FDE-F04F-89BA-EC242A72589D}"/>
              </a:ext>
            </a:extLst>
          </p:cNvPr>
          <p:cNvSpPr txBox="1"/>
          <p:nvPr/>
        </p:nvSpPr>
        <p:spPr>
          <a:xfrm>
            <a:off x="5298592" y="1818834"/>
            <a:ext cx="5256803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dirty="0"/>
              <a:t>Graduated from U of T Civil Engineering in 2018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dirty="0"/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dirty="0"/>
              <a:t>Decided to switch career focus to Data Analytics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dirty="0"/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dirty="0"/>
              <a:t>D</a:t>
            </a:r>
            <a:r>
              <a:rPr lang="en-US" altLang="zh-CN" dirty="0" err="1"/>
              <a:t>ata</a:t>
            </a:r>
            <a:r>
              <a:rPr lang="en-US" altLang="zh-CN" dirty="0"/>
              <a:t> Engineer @ The Home Depot</a:t>
            </a:r>
            <a:endParaRPr lang="en-CA" altLang="zh-CN" dirty="0"/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dirty="0"/>
          </a:p>
          <a:p>
            <a:pPr marL="285750" lvl="5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dirty="0"/>
              <a:t>Dashboard development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dirty="0"/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dirty="0"/>
              <a:t>Machine learning model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dirty="0"/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dirty="0"/>
              <a:t>Data processing Pipeline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0664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Average Time on Page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Total</a:t>
            </a:r>
            <a:r>
              <a:rPr lang="en-CA" altLang="zh-CN" sz="1600" dirty="0"/>
              <a:t> </a:t>
            </a:r>
            <a:r>
              <a:rPr lang="en-CA" altLang="zh-CN" sz="1600" b="1" dirty="0"/>
              <a:t>Time on Page (not exit)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, </a:t>
            </a:r>
            <a:r>
              <a:rPr lang="en-CA" sz="1600" i="1" dirty="0" err="1"/>
              <a:t>pagePath</a:t>
            </a:r>
            <a:r>
              <a:rPr lang="en-CA" sz="1600" i="1" dirty="0"/>
              <a:t>, </a:t>
            </a:r>
            <a:r>
              <a:rPr lang="en-CA" sz="1600" i="1" dirty="0" err="1"/>
              <a:t>hit_time</a:t>
            </a:r>
            <a:r>
              <a:rPr lang="en-CA" sz="1600" i="1" dirty="0"/>
              <a:t>, LEAD(</a:t>
            </a:r>
            <a:r>
              <a:rPr lang="en-CA" sz="1600" i="1" dirty="0" err="1"/>
              <a:t>hit_time</a:t>
            </a:r>
            <a:r>
              <a:rPr lang="en-CA" sz="1600" i="1" dirty="0"/>
              <a:t>) OVER (PARTITION BY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 ORDER BY </a:t>
            </a:r>
            <a:r>
              <a:rPr lang="en-CA" sz="1600" i="1" dirty="0" err="1"/>
              <a:t>hit_time</a:t>
            </a:r>
            <a:r>
              <a:rPr lang="en-CA" sz="1600" i="1" dirty="0"/>
              <a:t>) AS </a:t>
            </a:r>
            <a:r>
              <a:rPr lang="en-CA" sz="1600" i="1" dirty="0" err="1"/>
              <a:t>next_pageview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( SELECT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, </a:t>
            </a:r>
            <a:r>
              <a:rPr lang="en-CA" sz="1600" i="1" dirty="0" err="1"/>
              <a:t>hits.page.pagePath</a:t>
            </a:r>
            <a:r>
              <a:rPr lang="en-CA" sz="1600" i="1" dirty="0"/>
              <a:t>, </a:t>
            </a:r>
            <a:r>
              <a:rPr lang="en-CA" sz="1600" i="1" dirty="0" err="1"/>
              <a:t>hits.time</a:t>
            </a:r>
            <a:r>
              <a:rPr lang="en-CA" sz="1600" i="1" dirty="0"/>
              <a:t> / 1000 AS </a:t>
            </a:r>
            <a:r>
              <a:rPr lang="en-CA" sz="1600" i="1" dirty="0" err="1"/>
              <a:t>hit_time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FROM `</a:t>
            </a:r>
            <a:r>
              <a:rPr lang="en-CA" sz="1600" i="1" dirty="0" err="1"/>
              <a:t>bigquery</a:t>
            </a:r>
            <a:r>
              <a:rPr lang="en-CA" sz="1600" i="1" dirty="0"/>
              <a:t>-public-</a:t>
            </a:r>
            <a:r>
              <a:rPr lang="en-CA" sz="1600" i="1" dirty="0" err="1"/>
              <a:t>data.google_analytics_sample.ga_sessions</a:t>
            </a:r>
            <a:r>
              <a:rPr lang="en-CA" sz="1600" i="1" dirty="0"/>
              <a:t>_*` as </a:t>
            </a:r>
            <a:r>
              <a:rPr lang="en-CA" sz="1600" i="1" dirty="0" err="1"/>
              <a:t>ga</a:t>
            </a:r>
            <a:r>
              <a:rPr lang="en-CA" sz="1600" i="1" dirty="0"/>
              <a:t>, </a:t>
            </a:r>
            <a:r>
              <a:rPr lang="en-CA" sz="1600" i="1" dirty="0" err="1"/>
              <a:t>unnest</a:t>
            </a:r>
            <a:r>
              <a:rPr lang="en-CA" sz="1600" i="1" dirty="0"/>
              <a:t>(</a:t>
            </a:r>
            <a:r>
              <a:rPr lang="en-CA" sz="1600" i="1" dirty="0" err="1"/>
              <a:t>ga.hits</a:t>
            </a:r>
            <a:r>
              <a:rPr lang="en-CA" sz="1600" i="1" dirty="0"/>
              <a:t>) as hits              </a:t>
            </a:r>
          </a:p>
          <a:p>
            <a:pPr defTabSz="898525">
              <a:tabLst>
                <a:tab pos="2514600" algn="l"/>
              </a:tabLst>
            </a:pPr>
            <a:r>
              <a:rPr lang="zh-CN" altLang="en-US" sz="1600" i="1" dirty="0"/>
              <a:t>              </a:t>
            </a:r>
            <a:r>
              <a:rPr lang="en-CA" sz="1600" i="1" dirty="0"/>
              <a:t>WHERE _</a:t>
            </a:r>
            <a:r>
              <a:rPr lang="en-CA" sz="1600" i="1" dirty="0" err="1"/>
              <a:t>table_suffix</a:t>
            </a:r>
            <a:r>
              <a:rPr lang="en-CA" sz="1600" i="1" dirty="0"/>
              <a:t> between '20161201' and '20170101' and </a:t>
            </a:r>
            <a:r>
              <a:rPr lang="en-CA" sz="1600" i="1" dirty="0" err="1"/>
              <a:t>fullvisitorid</a:t>
            </a:r>
            <a:r>
              <a:rPr lang="en-CA" sz="1600" i="1" dirty="0"/>
              <a:t> = '9908767277612583945'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              and </a:t>
            </a:r>
            <a:r>
              <a:rPr lang="en-CA" sz="1600" i="1" dirty="0" err="1"/>
              <a:t>hits.type</a:t>
            </a:r>
            <a:r>
              <a:rPr lang="en-CA" sz="1600" i="1" dirty="0"/>
              <a:t> = 'PAGE')</a:t>
            </a: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If the page is not an exit, time on page is the next pageview time – current pageview time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Total</a:t>
            </a:r>
            <a:r>
              <a:rPr lang="en-CA" altLang="zh-CN" sz="1600" dirty="0"/>
              <a:t> </a:t>
            </a:r>
            <a:r>
              <a:rPr lang="en-CA" altLang="zh-CN" sz="1600" b="1" dirty="0"/>
              <a:t>Time on Page (exit)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, </a:t>
            </a:r>
            <a:r>
              <a:rPr lang="en-CA" sz="1600" i="1" dirty="0" err="1"/>
              <a:t>hits.page.pagePath</a:t>
            </a:r>
            <a:r>
              <a:rPr lang="en-CA" sz="1600" i="1" dirty="0"/>
              <a:t>, MAX(IF(</a:t>
            </a:r>
            <a:r>
              <a:rPr lang="en-CA" sz="1600" i="1" dirty="0" err="1"/>
              <a:t>hits.isInteraction</a:t>
            </a:r>
            <a:r>
              <a:rPr lang="en-CA" sz="1600" i="1" dirty="0"/>
              <a:t> IS NOT NULL, </a:t>
            </a:r>
            <a:r>
              <a:rPr lang="en-CA" sz="1600" i="1" dirty="0" err="1"/>
              <a:t>hits.time</a:t>
            </a:r>
            <a:r>
              <a:rPr lang="en-CA" sz="1600" i="1" dirty="0"/>
              <a:t>, 0))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OVER (PARTITION BY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) as </a:t>
            </a:r>
            <a:r>
              <a:rPr lang="en-CA" sz="1600" i="1" dirty="0" err="1"/>
              <a:t>last_interaction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</a:t>
            </a:r>
            <a:r>
              <a:rPr lang="en-US" altLang="zh-CN" sz="1600" i="1" dirty="0"/>
              <a:t>`</a:t>
            </a:r>
            <a:r>
              <a:rPr lang="en-CA" sz="1600" i="1" dirty="0"/>
              <a:t>bigquery-public-</a:t>
            </a:r>
            <a:r>
              <a:rPr lang="en-CA" sz="1600" i="1" dirty="0" err="1"/>
              <a:t>data.google_analytics_sample.ga_sessions</a:t>
            </a:r>
            <a:r>
              <a:rPr lang="en-CA" sz="1600" i="1" dirty="0"/>
              <a:t>_</a:t>
            </a:r>
            <a:r>
              <a:rPr lang="zh-CN" altLang="en-US" sz="1600" i="1" dirty="0"/>
              <a:t>*</a:t>
            </a:r>
            <a:r>
              <a:rPr lang="en-US" altLang="zh-CN" sz="1600" i="1" dirty="0"/>
              <a:t>`</a:t>
            </a:r>
            <a:r>
              <a:rPr lang="en-CA" sz="1600" i="1" dirty="0"/>
              <a:t> AS GA, UNNEST(</a:t>
            </a:r>
            <a:r>
              <a:rPr lang="en-CA" sz="1600" i="1" dirty="0" err="1"/>
              <a:t>GA.hits</a:t>
            </a:r>
            <a:r>
              <a:rPr lang="en-CA" sz="1600" i="1" dirty="0"/>
              <a:t>) AS hits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WHERE _</a:t>
            </a:r>
            <a:r>
              <a:rPr lang="en-CA" sz="1600" i="1" dirty="0" err="1"/>
              <a:t>table_suffix</a:t>
            </a:r>
            <a:r>
              <a:rPr lang="en-CA" sz="1600" i="1" dirty="0"/>
              <a:t> between '20161201' and '20170101' and </a:t>
            </a:r>
            <a:r>
              <a:rPr lang="en-CA" sz="1600" i="1" dirty="0" err="1"/>
              <a:t>fullvisitorid</a:t>
            </a:r>
            <a:r>
              <a:rPr lang="en-CA" sz="1600" i="1" dirty="0"/>
              <a:t> = '9908767277612583945'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If the page is an exit, time on page is the last interaction time – current pageview time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3903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Average Time on Page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57554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Total</a:t>
            </a:r>
            <a:r>
              <a:rPr lang="en-CA" altLang="zh-CN" sz="1600" dirty="0"/>
              <a:t> </a:t>
            </a:r>
            <a:r>
              <a:rPr lang="en-CA" altLang="zh-CN" sz="1600" b="1" dirty="0"/>
              <a:t>Time on Page (exit &amp; non-exit combined)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fullVisitorId</a:t>
            </a:r>
            <a:r>
              <a:rPr lang="en-CA" sz="1600" i="1" dirty="0"/>
              <a:t>, </a:t>
            </a:r>
            <a:r>
              <a:rPr lang="en-CA" sz="1600" i="1" dirty="0" err="1"/>
              <a:t>visitStartTime</a:t>
            </a:r>
            <a:r>
              <a:rPr lang="en-CA" sz="1600" i="1" dirty="0"/>
              <a:t>, </a:t>
            </a:r>
            <a:r>
              <a:rPr lang="en-CA" sz="1600" i="1" dirty="0" err="1"/>
              <a:t>pagePath</a:t>
            </a:r>
            <a:r>
              <a:rPr lang="en-CA" sz="1600" i="1" dirty="0"/>
              <a:t>, </a:t>
            </a:r>
            <a:r>
              <a:rPr lang="en-CA" sz="1600" i="1" dirty="0" err="1"/>
              <a:t>hit_time</a:t>
            </a:r>
            <a:r>
              <a:rPr lang="en-CA" sz="1600" i="1" dirty="0"/>
              <a:t>, type, </a:t>
            </a:r>
            <a:r>
              <a:rPr lang="en-CA" sz="1600" i="1" dirty="0" err="1"/>
              <a:t>isExit</a:t>
            </a:r>
            <a:r>
              <a:rPr lang="en-CA" sz="1600" i="1" dirty="0"/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CASE WHEN </a:t>
            </a:r>
            <a:r>
              <a:rPr lang="en-CA" sz="1600" i="1" dirty="0" err="1"/>
              <a:t>isExit</a:t>
            </a:r>
            <a:r>
              <a:rPr lang="en-CA" sz="1600" i="1" dirty="0"/>
              <a:t> IS NOT NULL THEN </a:t>
            </a:r>
            <a:r>
              <a:rPr lang="en-CA" sz="1600" i="1" dirty="0" err="1"/>
              <a:t>last_interaction</a:t>
            </a:r>
            <a:r>
              <a:rPr lang="en-CA" sz="1600" i="1" dirty="0"/>
              <a:t> - </a:t>
            </a:r>
            <a:r>
              <a:rPr lang="en-CA" sz="1600" i="1" dirty="0" err="1"/>
              <a:t>hit_time</a:t>
            </a: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         ELSE </a:t>
            </a:r>
            <a:r>
              <a:rPr lang="en-CA" sz="1600" i="1" dirty="0" err="1"/>
              <a:t>next_pageview</a:t>
            </a:r>
            <a:r>
              <a:rPr lang="en-CA" sz="1600" i="1" dirty="0"/>
              <a:t> - </a:t>
            </a:r>
            <a:r>
              <a:rPr lang="en-CA" sz="1600" i="1" dirty="0" err="1"/>
              <a:t>hit_time</a:t>
            </a:r>
            <a:r>
              <a:rPr lang="en-CA" sz="1600" i="1" dirty="0"/>
              <a:t> END AS </a:t>
            </a:r>
            <a:r>
              <a:rPr lang="en-CA" sz="1600" i="1" dirty="0" err="1"/>
              <a:t>time_on_page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( </a:t>
            </a:r>
            <a:r>
              <a:rPr lang="en-CA" sz="1600" i="1" dirty="0">
                <a:solidFill>
                  <a:srgbClr val="7030A0"/>
                </a:solidFill>
              </a:rPr>
              <a:t>SELECT </a:t>
            </a:r>
            <a:r>
              <a:rPr lang="en-CA" sz="1600" i="1" dirty="0" err="1">
                <a:solidFill>
                  <a:srgbClr val="7030A0"/>
                </a:solidFill>
              </a:rPr>
              <a:t>fullVisitorId</a:t>
            </a:r>
            <a:r>
              <a:rPr lang="en-CA" sz="1600" i="1" dirty="0">
                <a:solidFill>
                  <a:srgbClr val="7030A0"/>
                </a:solidFill>
              </a:rPr>
              <a:t>, </a:t>
            </a:r>
            <a:r>
              <a:rPr lang="en-CA" sz="1600" i="1" dirty="0" err="1">
                <a:solidFill>
                  <a:srgbClr val="7030A0"/>
                </a:solidFill>
              </a:rPr>
              <a:t>visitStartTime</a:t>
            </a:r>
            <a:r>
              <a:rPr lang="en-CA" sz="1600" i="1" dirty="0">
                <a:solidFill>
                  <a:srgbClr val="7030A0"/>
                </a:solidFill>
              </a:rPr>
              <a:t>, </a:t>
            </a:r>
            <a:r>
              <a:rPr lang="en-CA" sz="1600" i="1" dirty="0" err="1">
                <a:solidFill>
                  <a:srgbClr val="7030A0"/>
                </a:solidFill>
              </a:rPr>
              <a:t>pagePath</a:t>
            </a:r>
            <a:r>
              <a:rPr lang="en-CA" sz="1600" i="1" dirty="0">
                <a:solidFill>
                  <a:srgbClr val="7030A0"/>
                </a:solidFill>
              </a:rPr>
              <a:t>, </a:t>
            </a:r>
            <a:r>
              <a:rPr lang="en-CA" sz="1600" i="1" dirty="0" err="1">
                <a:solidFill>
                  <a:srgbClr val="7030A0"/>
                </a:solidFill>
              </a:rPr>
              <a:t>hit_time</a:t>
            </a:r>
            <a:r>
              <a:rPr lang="en-CA" sz="1600" i="1" dirty="0">
                <a:solidFill>
                  <a:srgbClr val="7030A0"/>
                </a:solidFill>
              </a:rPr>
              <a:t>, type, </a:t>
            </a:r>
            <a:r>
              <a:rPr lang="en-CA" sz="1600" i="1" dirty="0" err="1">
                <a:solidFill>
                  <a:srgbClr val="7030A0"/>
                </a:solidFill>
              </a:rPr>
              <a:t>isExit</a:t>
            </a:r>
            <a:r>
              <a:rPr lang="en-CA" sz="1600" i="1" dirty="0">
                <a:solidFill>
                  <a:srgbClr val="7030A0"/>
                </a:solidFill>
              </a:rPr>
              <a:t>, </a:t>
            </a:r>
            <a:r>
              <a:rPr lang="en-CA" sz="1600" i="1" dirty="0" err="1">
                <a:solidFill>
                  <a:srgbClr val="7030A0"/>
                </a:solidFill>
              </a:rPr>
              <a:t>last_interaction</a:t>
            </a:r>
            <a:r>
              <a:rPr lang="en-CA" sz="1600" i="1" dirty="0">
                <a:solidFill>
                  <a:srgbClr val="7030A0"/>
                </a:solidFill>
              </a:rPr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rgbClr val="7030A0"/>
                </a:solidFill>
              </a:rPr>
              <a:t>                           LEAD(</a:t>
            </a:r>
            <a:r>
              <a:rPr lang="en-CA" sz="1600" i="1" dirty="0" err="1">
                <a:solidFill>
                  <a:srgbClr val="7030A0"/>
                </a:solidFill>
              </a:rPr>
              <a:t>hit_time</a:t>
            </a:r>
            <a:r>
              <a:rPr lang="en-CA" sz="1600" i="1" dirty="0">
                <a:solidFill>
                  <a:srgbClr val="7030A0"/>
                </a:solidFill>
              </a:rPr>
              <a:t>) OVER (PARTITION BY </a:t>
            </a:r>
            <a:r>
              <a:rPr lang="en-CA" sz="1600" i="1" dirty="0" err="1">
                <a:solidFill>
                  <a:srgbClr val="7030A0"/>
                </a:solidFill>
              </a:rPr>
              <a:t>fullVisitorId</a:t>
            </a:r>
            <a:r>
              <a:rPr lang="en-CA" sz="1600" i="1" dirty="0">
                <a:solidFill>
                  <a:srgbClr val="7030A0"/>
                </a:solidFill>
              </a:rPr>
              <a:t>, </a:t>
            </a:r>
            <a:r>
              <a:rPr lang="en-CA" sz="1600" i="1" dirty="0" err="1">
                <a:solidFill>
                  <a:srgbClr val="7030A0"/>
                </a:solidFill>
              </a:rPr>
              <a:t>visitStartTime</a:t>
            </a:r>
            <a:r>
              <a:rPr lang="en-CA" sz="1600" i="1" dirty="0">
                <a:solidFill>
                  <a:srgbClr val="7030A0"/>
                </a:solidFill>
              </a:rPr>
              <a:t> ORDER BY </a:t>
            </a:r>
            <a:r>
              <a:rPr lang="en-CA" sz="1600" i="1" dirty="0" err="1">
                <a:solidFill>
                  <a:srgbClr val="7030A0"/>
                </a:solidFill>
              </a:rPr>
              <a:t>hit_time</a:t>
            </a:r>
            <a:r>
              <a:rPr lang="en-CA" sz="1600" i="1" dirty="0">
                <a:solidFill>
                  <a:srgbClr val="7030A0"/>
                </a:solidFill>
              </a:rPr>
              <a:t>) AS </a:t>
            </a:r>
            <a:r>
              <a:rPr lang="en-CA" sz="1600" i="1" dirty="0" err="1">
                <a:solidFill>
                  <a:srgbClr val="7030A0"/>
                </a:solidFill>
              </a:rPr>
              <a:t>next_pageview</a:t>
            </a:r>
            <a:r>
              <a:rPr lang="en-CA" sz="1600" i="1" dirty="0">
                <a:solidFill>
                  <a:srgbClr val="7030A0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rgbClr val="7030A0"/>
                </a:solidFill>
              </a:rPr>
              <a:t>              FROM </a:t>
            </a:r>
            <a:r>
              <a:rPr lang="en-CA" sz="1600" i="1" dirty="0">
                <a:solidFill>
                  <a:schemeClr val="accent6"/>
                </a:solidFill>
              </a:rPr>
              <a:t>( SELECT </a:t>
            </a:r>
            <a:r>
              <a:rPr lang="en-CA" sz="1600" i="1" dirty="0" err="1">
                <a:solidFill>
                  <a:schemeClr val="accent6"/>
                </a:solidFill>
              </a:rPr>
              <a:t>fullVisitorId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  <a:r>
              <a:rPr lang="en-CA" sz="1600" i="1" dirty="0" err="1">
                <a:solidFill>
                  <a:schemeClr val="accent6"/>
                </a:solidFill>
              </a:rPr>
              <a:t>visitStartTime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  <a:r>
              <a:rPr lang="en-CA" sz="1600" i="1" dirty="0" err="1">
                <a:solidFill>
                  <a:schemeClr val="accent6"/>
                </a:solidFill>
              </a:rPr>
              <a:t>pagePath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  <a:r>
              <a:rPr lang="en-CA" sz="1600" i="1" dirty="0" err="1">
                <a:solidFill>
                  <a:schemeClr val="accent6"/>
                </a:solidFill>
              </a:rPr>
              <a:t>hit_time</a:t>
            </a:r>
            <a:r>
              <a:rPr lang="en-CA" sz="1600" i="1" dirty="0">
                <a:solidFill>
                  <a:schemeClr val="accent6"/>
                </a:solidFill>
              </a:rPr>
              <a:t>, type, </a:t>
            </a:r>
            <a:r>
              <a:rPr lang="en-CA" sz="1600" i="1" dirty="0" err="1">
                <a:solidFill>
                  <a:schemeClr val="accent6"/>
                </a:solidFill>
              </a:rPr>
              <a:t>isExit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  <a:r>
              <a:rPr lang="en-CA" sz="1600" i="1" dirty="0" err="1">
                <a:solidFill>
                  <a:schemeClr val="accent6"/>
                </a:solidFill>
              </a:rPr>
              <a:t>last_interaction</a:t>
            </a:r>
            <a:r>
              <a:rPr lang="en-CA" sz="1600" i="1" dirty="0">
                <a:solidFill>
                  <a:schemeClr val="accent6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6"/>
                </a:solidFill>
              </a:rPr>
              <a:t>                            FROM </a:t>
            </a:r>
            <a:r>
              <a:rPr lang="en-CA" sz="1600" i="1" dirty="0">
                <a:solidFill>
                  <a:schemeClr val="accent1"/>
                </a:solidFill>
              </a:rPr>
              <a:t>( SELECT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visitStartTime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hits.page.pagePath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hits.type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hits.isExit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              </a:t>
            </a:r>
            <a:r>
              <a:rPr lang="en-CA" sz="1600" i="1" dirty="0" err="1">
                <a:solidFill>
                  <a:schemeClr val="accent1"/>
                </a:solidFill>
              </a:rPr>
              <a:t>hits.time</a:t>
            </a:r>
            <a:r>
              <a:rPr lang="en-CA" sz="1600" i="1" dirty="0">
                <a:solidFill>
                  <a:schemeClr val="accent1"/>
                </a:solidFill>
              </a:rPr>
              <a:t> / 1000 AS </a:t>
            </a:r>
            <a:r>
              <a:rPr lang="en-CA" sz="1600" i="1" dirty="0" err="1">
                <a:solidFill>
                  <a:schemeClr val="accent1"/>
                </a:solidFill>
              </a:rPr>
              <a:t>hit_time</a:t>
            </a:r>
            <a:r>
              <a:rPr lang="en-CA" sz="1600" i="1" dirty="0">
                <a:solidFill>
                  <a:schemeClr val="accent1"/>
                </a:solidFill>
              </a:rPr>
              <a:t>, MAX(IF(</a:t>
            </a:r>
            <a:r>
              <a:rPr lang="en-CA" sz="1600" i="1" dirty="0" err="1">
                <a:solidFill>
                  <a:schemeClr val="accent1"/>
                </a:solidFill>
              </a:rPr>
              <a:t>hits.isInteraction</a:t>
            </a:r>
            <a:r>
              <a:rPr lang="en-CA" sz="1600" i="1" dirty="0">
                <a:solidFill>
                  <a:schemeClr val="accent1"/>
                </a:solidFill>
              </a:rPr>
              <a:t> IS NOT NULL, </a:t>
            </a:r>
            <a:r>
              <a:rPr lang="en-CA" sz="1600" i="1" dirty="0" err="1">
                <a:solidFill>
                  <a:schemeClr val="accent1"/>
                </a:solidFill>
              </a:rPr>
              <a:t>hits.time</a:t>
            </a:r>
            <a:r>
              <a:rPr lang="en-CA" sz="1600" i="1" dirty="0">
                <a:solidFill>
                  <a:schemeClr val="accent1"/>
                </a:solidFill>
              </a:rPr>
              <a:t> / 1000, 0))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              OVER (PARTITION BY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visitStartTime</a:t>
            </a:r>
            <a:r>
              <a:rPr lang="en-CA" sz="1600" i="1" dirty="0">
                <a:solidFill>
                  <a:schemeClr val="accent1"/>
                </a:solidFill>
              </a:rPr>
              <a:t>) AS </a:t>
            </a:r>
            <a:r>
              <a:rPr lang="en-CA" sz="1600" i="1" dirty="0" err="1">
                <a:solidFill>
                  <a:schemeClr val="accent1"/>
                </a:solidFill>
              </a:rPr>
              <a:t>last_interaction</a:t>
            </a:r>
            <a:r>
              <a:rPr lang="en-CA" sz="1600" i="1" dirty="0">
                <a:solidFill>
                  <a:schemeClr val="accent1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FROM </a:t>
            </a:r>
            <a:r>
              <a:rPr lang="en-US" altLang="zh-CN" sz="1600" i="1" dirty="0">
                <a:solidFill>
                  <a:schemeClr val="accent1"/>
                </a:solidFill>
              </a:rPr>
              <a:t>`</a:t>
            </a:r>
            <a:r>
              <a:rPr lang="en-CA" sz="1600" i="1" dirty="0">
                <a:solidFill>
                  <a:schemeClr val="accent1"/>
                </a:solidFill>
              </a:rPr>
              <a:t>bigquery-public-</a:t>
            </a:r>
            <a:r>
              <a:rPr lang="en-CA" sz="1600" i="1" dirty="0" err="1">
                <a:solidFill>
                  <a:schemeClr val="accent1"/>
                </a:solidFill>
              </a:rPr>
              <a:t>data.google_analytics_sample.ga_sessions</a:t>
            </a:r>
            <a:r>
              <a:rPr lang="en-CA" sz="1600" i="1" dirty="0">
                <a:solidFill>
                  <a:schemeClr val="accent1"/>
                </a:solidFill>
              </a:rPr>
              <a:t>_</a:t>
            </a:r>
            <a:r>
              <a:rPr lang="zh-CN" altLang="en-US" sz="1600" i="1" dirty="0">
                <a:solidFill>
                  <a:schemeClr val="accent1"/>
                </a:solidFill>
              </a:rPr>
              <a:t>*</a:t>
            </a:r>
            <a:r>
              <a:rPr lang="en-US" altLang="zh-CN" sz="1600" i="1" dirty="0">
                <a:solidFill>
                  <a:schemeClr val="accent1"/>
                </a:solidFill>
              </a:rPr>
              <a:t>`</a:t>
            </a:r>
            <a:r>
              <a:rPr lang="en-CA" sz="1600" i="1" dirty="0">
                <a:solidFill>
                  <a:schemeClr val="accent1"/>
                </a:solidFill>
              </a:rPr>
              <a:t>AS GA,         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             UNNEST(</a:t>
            </a:r>
            <a:r>
              <a:rPr lang="en-CA" sz="1600" i="1" dirty="0" err="1">
                <a:solidFill>
                  <a:schemeClr val="accent1"/>
                </a:solidFill>
              </a:rPr>
              <a:t>GA.hits</a:t>
            </a:r>
            <a:r>
              <a:rPr lang="en-CA" sz="1600" i="1" dirty="0">
                <a:solidFill>
                  <a:schemeClr val="accent1"/>
                </a:solidFill>
              </a:rPr>
              <a:t>) AS hits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WHERE _</a:t>
            </a:r>
            <a:r>
              <a:rPr lang="en-CA" sz="1600" i="1" dirty="0" err="1">
                <a:solidFill>
                  <a:schemeClr val="accent1"/>
                </a:solidFill>
              </a:rPr>
              <a:t>table_suffix</a:t>
            </a:r>
            <a:r>
              <a:rPr lang="en-CA" sz="1600" i="1" dirty="0">
                <a:solidFill>
                  <a:schemeClr val="accent1"/>
                </a:solidFill>
              </a:rPr>
              <a:t> between '20161201' and '20170101' and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 = '9908767277612583945')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              </a:t>
            </a:r>
            <a:r>
              <a:rPr lang="en-CA" sz="1600" i="1" dirty="0">
                <a:solidFill>
                  <a:schemeClr val="accent6"/>
                </a:solidFill>
              </a:rPr>
              <a:t>WHERE type = 'PAGE')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             )</a:t>
            </a: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chemeClr val="accent1"/>
                </a:solidFill>
              </a:rPr>
              <a:t>Blue Section </a:t>
            </a:r>
            <a:r>
              <a:rPr lang="en-CA" altLang="zh-CN" sz="1600" dirty="0"/>
              <a:t>– calculate basic values like hit time, last interaction time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chemeClr val="accent6"/>
                </a:solidFill>
              </a:rPr>
              <a:t>Green Section </a:t>
            </a:r>
            <a:r>
              <a:rPr lang="en-CA" altLang="zh-CN" sz="1600" dirty="0"/>
              <a:t>– filter out hit only relevant to ‘Page’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rgbClr val="7030A0"/>
                </a:solidFill>
              </a:rPr>
              <a:t>Purple Section </a:t>
            </a:r>
            <a:r>
              <a:rPr lang="en-CA" altLang="zh-CN" sz="1600" dirty="0"/>
              <a:t>– calculate the next page view hit time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Black Section – calculate time on page for different scenarios 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Be careful with the position of WHERE type = ‘Page’  - Why????</a:t>
            </a:r>
          </a:p>
        </p:txBody>
      </p:sp>
    </p:spTree>
    <p:extLst>
      <p:ext uri="{BB962C8B-B14F-4D97-AF65-F5344CB8AC3E}">
        <p14:creationId xmlns:p14="http://schemas.microsoft.com/office/powerpoint/2010/main" val="41826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Average Time on Page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606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i="1" dirty="0"/>
              <a:t>Sample Query for </a:t>
            </a:r>
            <a:r>
              <a:rPr lang="en-CA" altLang="zh-CN" sz="1600" b="1" i="1" dirty="0"/>
              <a:t>Average</a:t>
            </a:r>
            <a:r>
              <a:rPr lang="en-CA" altLang="zh-CN" sz="1600" i="1" dirty="0"/>
              <a:t> </a:t>
            </a:r>
            <a:r>
              <a:rPr lang="en-CA" altLang="zh-CN" sz="1600" b="1" i="1" dirty="0"/>
              <a:t>Time on Page (final)</a:t>
            </a:r>
            <a:r>
              <a:rPr lang="en-CA" altLang="zh-CN" sz="1600" i="1" dirty="0"/>
              <a:t>: </a:t>
            </a:r>
            <a:endParaRPr lang="en-CA" sz="1400" i="1" dirty="0">
              <a:solidFill>
                <a:srgbClr val="7030A0"/>
              </a:solidFill>
            </a:endParaRP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rgbClr val="7030A0"/>
                </a:solidFill>
              </a:rPr>
              <a:t>SELECT </a:t>
            </a:r>
            <a:r>
              <a:rPr lang="en-CA" sz="1400" i="1" dirty="0" err="1">
                <a:solidFill>
                  <a:srgbClr val="7030A0"/>
                </a:solidFill>
              </a:rPr>
              <a:t>pagePath</a:t>
            </a:r>
            <a:r>
              <a:rPr lang="en-CA" sz="1400" i="1" dirty="0">
                <a:solidFill>
                  <a:srgbClr val="7030A0"/>
                </a:solidFill>
              </a:rPr>
              <a:t>, pageviews, exits, </a:t>
            </a:r>
            <a:r>
              <a:rPr lang="en-CA" sz="1400" i="1" dirty="0" err="1">
                <a:solidFill>
                  <a:srgbClr val="7030A0"/>
                </a:solidFill>
              </a:rPr>
              <a:t>total_time_on_page</a:t>
            </a:r>
            <a:r>
              <a:rPr lang="en-CA" sz="1400" i="1" dirty="0">
                <a:solidFill>
                  <a:srgbClr val="7030A0"/>
                </a:solidFill>
              </a:rPr>
              <a:t>, CASE WHEN pageviews = exits THEN 0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rgbClr val="7030A0"/>
                </a:solidFill>
              </a:rPr>
              <a:t>              ELSE </a:t>
            </a:r>
            <a:r>
              <a:rPr lang="en-CA" sz="1400" i="1" dirty="0" err="1">
                <a:solidFill>
                  <a:srgbClr val="7030A0"/>
                </a:solidFill>
              </a:rPr>
              <a:t>total_time_on_page</a:t>
            </a:r>
            <a:r>
              <a:rPr lang="en-CA" sz="1400" i="1" dirty="0">
                <a:solidFill>
                  <a:srgbClr val="7030A0"/>
                </a:solidFill>
              </a:rPr>
              <a:t> / (pageviews - exits) END AS </a:t>
            </a:r>
            <a:r>
              <a:rPr lang="en-CA" sz="1400" i="1" dirty="0" err="1">
                <a:solidFill>
                  <a:srgbClr val="7030A0"/>
                </a:solidFill>
              </a:rPr>
              <a:t>avg_time_on_page</a:t>
            </a:r>
            <a:r>
              <a:rPr lang="en-CA" sz="1400" i="1" dirty="0">
                <a:solidFill>
                  <a:srgbClr val="7030A0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rgbClr val="7030A0"/>
                </a:solidFill>
              </a:rPr>
              <a:t>FROM </a:t>
            </a:r>
            <a:r>
              <a:rPr lang="en-CA" sz="1400" i="1" dirty="0">
                <a:solidFill>
                  <a:schemeClr val="accent6"/>
                </a:solidFill>
              </a:rPr>
              <a:t>( SELECT </a:t>
            </a:r>
            <a:r>
              <a:rPr lang="en-CA" sz="1400" i="1" dirty="0" err="1">
                <a:solidFill>
                  <a:schemeClr val="accent6"/>
                </a:solidFill>
              </a:rPr>
              <a:t>pagePath</a:t>
            </a:r>
            <a:r>
              <a:rPr lang="en-CA" sz="1400" i="1" dirty="0">
                <a:solidFill>
                  <a:schemeClr val="accent6"/>
                </a:solidFill>
              </a:rPr>
              <a:t>, COUNT(*) AS pageviews, SUM(IF(</a:t>
            </a:r>
            <a:r>
              <a:rPr lang="en-CA" sz="1400" i="1" dirty="0" err="1">
                <a:solidFill>
                  <a:schemeClr val="accent6"/>
                </a:solidFill>
              </a:rPr>
              <a:t>isExit</a:t>
            </a:r>
            <a:r>
              <a:rPr lang="en-CA" sz="1400" i="1" dirty="0">
                <a:solidFill>
                  <a:schemeClr val="accent6"/>
                </a:solidFill>
              </a:rPr>
              <a:t> IS NOT NULL, 1, 0)) AS exits,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6"/>
                </a:solidFill>
              </a:rPr>
              <a:t>                            SUM(</a:t>
            </a:r>
            <a:r>
              <a:rPr lang="en-CA" sz="1400" i="1" dirty="0" err="1">
                <a:solidFill>
                  <a:schemeClr val="accent6"/>
                </a:solidFill>
              </a:rPr>
              <a:t>time_on_page</a:t>
            </a:r>
            <a:r>
              <a:rPr lang="en-CA" sz="1400" i="1" dirty="0">
                <a:solidFill>
                  <a:schemeClr val="accent6"/>
                </a:solidFill>
              </a:rPr>
              <a:t>) AS </a:t>
            </a:r>
            <a:r>
              <a:rPr lang="en-CA" sz="1400" i="1" dirty="0" err="1">
                <a:solidFill>
                  <a:schemeClr val="accent6"/>
                </a:solidFill>
              </a:rPr>
              <a:t>total_time_on_page</a:t>
            </a:r>
            <a:r>
              <a:rPr lang="en-CA" sz="1400" i="1" dirty="0">
                <a:solidFill>
                  <a:schemeClr val="accent6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6"/>
                </a:solidFill>
              </a:rPr>
              <a:t>              FROM </a:t>
            </a:r>
            <a:r>
              <a:rPr lang="en-CA" sz="1400" i="1" dirty="0">
                <a:solidFill>
                  <a:schemeClr val="accent1"/>
                </a:solidFill>
              </a:rPr>
              <a:t>( SELECT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visitStartTime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pagePath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, type, </a:t>
            </a:r>
            <a:r>
              <a:rPr lang="en-CA" sz="1400" i="1" dirty="0" err="1">
                <a:solidFill>
                  <a:schemeClr val="accent1"/>
                </a:solidFill>
              </a:rPr>
              <a:t>isExit</a:t>
            </a:r>
            <a:r>
              <a:rPr lang="en-CA" sz="1400" i="1" dirty="0">
                <a:solidFill>
                  <a:schemeClr val="accent1"/>
                </a:solidFill>
              </a:rPr>
              <a:t>, CASE WHEN </a:t>
            </a:r>
            <a:r>
              <a:rPr lang="en-CA" sz="1400" i="1" dirty="0" err="1">
                <a:solidFill>
                  <a:schemeClr val="accent1"/>
                </a:solidFill>
              </a:rPr>
              <a:t>isExit</a:t>
            </a:r>
            <a:r>
              <a:rPr lang="en-CA" sz="1400" i="1" dirty="0">
                <a:solidFill>
                  <a:schemeClr val="accent1"/>
                </a:solidFill>
              </a:rPr>
              <a:t> IS NOT NULL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THEN </a:t>
            </a:r>
            <a:r>
              <a:rPr lang="en-CA" sz="1400" i="1" dirty="0" err="1">
                <a:solidFill>
                  <a:schemeClr val="accent1"/>
                </a:solidFill>
              </a:rPr>
              <a:t>last_interaction</a:t>
            </a:r>
            <a:r>
              <a:rPr lang="en-CA" sz="1400" i="1" dirty="0">
                <a:solidFill>
                  <a:schemeClr val="accent1"/>
                </a:solidFill>
              </a:rPr>
              <a:t> -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 ELSE </a:t>
            </a:r>
            <a:r>
              <a:rPr lang="en-CA" sz="1400" i="1" dirty="0" err="1">
                <a:solidFill>
                  <a:schemeClr val="accent1"/>
                </a:solidFill>
              </a:rPr>
              <a:t>next_pageview</a:t>
            </a:r>
            <a:r>
              <a:rPr lang="en-CA" sz="1400" i="1" dirty="0">
                <a:solidFill>
                  <a:schemeClr val="accent1"/>
                </a:solidFill>
              </a:rPr>
              <a:t> -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 END AS </a:t>
            </a:r>
            <a:r>
              <a:rPr lang="en-CA" sz="1400" i="1" dirty="0" err="1">
                <a:solidFill>
                  <a:schemeClr val="accent1"/>
                </a:solidFill>
              </a:rPr>
              <a:t>time_on_page</a:t>
            </a:r>
            <a:r>
              <a:rPr lang="en-CA" sz="1400" i="1" dirty="0">
                <a:solidFill>
                  <a:schemeClr val="accent1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FROM ( SELECT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visitStartTime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pagePath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, type, </a:t>
            </a:r>
            <a:r>
              <a:rPr lang="en-CA" sz="1400" i="1" dirty="0" err="1">
                <a:solidFill>
                  <a:schemeClr val="accent1"/>
                </a:solidFill>
              </a:rPr>
              <a:t>isExit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last_interaction</a:t>
            </a:r>
            <a:r>
              <a:rPr lang="en-CA" sz="1400" i="1" dirty="0">
                <a:solidFill>
                  <a:schemeClr val="accent1"/>
                </a:solidFill>
              </a:rPr>
              <a:t>, LEAD(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)  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OVER (PARTITION BY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visitStartTime</a:t>
            </a:r>
            <a:r>
              <a:rPr lang="en-CA" sz="1400" i="1" dirty="0">
                <a:solidFill>
                  <a:schemeClr val="accent1"/>
                </a:solidFill>
              </a:rPr>
              <a:t> ORDER BY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) AS </a:t>
            </a:r>
            <a:r>
              <a:rPr lang="en-CA" sz="1400" i="1" dirty="0" err="1">
                <a:solidFill>
                  <a:schemeClr val="accent1"/>
                </a:solidFill>
              </a:rPr>
              <a:t>next_pageview</a:t>
            </a:r>
            <a:r>
              <a:rPr lang="en-CA" sz="1400" i="1" dirty="0">
                <a:solidFill>
                  <a:schemeClr val="accent1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FROM ( SELECT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visitStartTime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pagePath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, type, </a:t>
            </a:r>
            <a:r>
              <a:rPr lang="en-CA" sz="1400" i="1" dirty="0" err="1">
                <a:solidFill>
                  <a:schemeClr val="accent1"/>
                </a:solidFill>
              </a:rPr>
              <a:t>isExit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last_interaction</a:t>
            </a:r>
            <a:r>
              <a:rPr lang="en-CA" sz="1400" i="1" dirty="0">
                <a:solidFill>
                  <a:schemeClr val="accent1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FROM ( SELECT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visitStartTime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hits.page.pagePath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hits.type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hits.isExit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                            </a:t>
            </a:r>
            <a:r>
              <a:rPr lang="en-CA" sz="1400" i="1" dirty="0" err="1">
                <a:solidFill>
                  <a:schemeClr val="accent1"/>
                </a:solidFill>
              </a:rPr>
              <a:t>hits.time</a:t>
            </a:r>
            <a:r>
              <a:rPr lang="en-CA" sz="1400" i="1" dirty="0">
                <a:solidFill>
                  <a:schemeClr val="accent1"/>
                </a:solidFill>
              </a:rPr>
              <a:t> / 1000 AS </a:t>
            </a:r>
            <a:r>
              <a:rPr lang="en-CA" sz="1400" i="1" dirty="0" err="1">
                <a:solidFill>
                  <a:schemeClr val="accent1"/>
                </a:solidFill>
              </a:rPr>
              <a:t>hit_time</a:t>
            </a:r>
            <a:r>
              <a:rPr lang="en-CA" sz="1400" i="1" dirty="0">
                <a:solidFill>
                  <a:schemeClr val="accent1"/>
                </a:solidFill>
              </a:rPr>
              <a:t>, MAX(IF(</a:t>
            </a:r>
            <a:r>
              <a:rPr lang="en-CA" sz="1400" i="1" dirty="0" err="1">
                <a:solidFill>
                  <a:schemeClr val="accent1"/>
                </a:solidFill>
              </a:rPr>
              <a:t>hits.isInteraction</a:t>
            </a:r>
            <a:r>
              <a:rPr lang="en-CA" sz="1400" i="1" dirty="0">
                <a:solidFill>
                  <a:schemeClr val="accent1"/>
                </a:solidFill>
              </a:rPr>
              <a:t> IS NOT NULL, </a:t>
            </a:r>
            <a:r>
              <a:rPr lang="en-CA" sz="1400" i="1" dirty="0" err="1">
                <a:solidFill>
                  <a:schemeClr val="accent1"/>
                </a:solidFill>
              </a:rPr>
              <a:t>hits.time</a:t>
            </a:r>
            <a:r>
              <a:rPr lang="en-CA" sz="1400" i="1" dirty="0">
                <a:solidFill>
                  <a:schemeClr val="accent1"/>
                </a:solidFill>
              </a:rPr>
              <a:t> /            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                            1000, 0)) OVER (PARTITION BY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, </a:t>
            </a:r>
            <a:r>
              <a:rPr lang="en-CA" sz="1400" i="1" dirty="0" err="1">
                <a:solidFill>
                  <a:schemeClr val="accent1"/>
                </a:solidFill>
              </a:rPr>
              <a:t>visitStartTime</a:t>
            </a:r>
            <a:r>
              <a:rPr lang="en-CA" sz="1400" i="1" dirty="0">
                <a:solidFill>
                  <a:schemeClr val="accent1"/>
                </a:solidFill>
              </a:rPr>
              <a:t>) AS </a:t>
            </a:r>
            <a:r>
              <a:rPr lang="en-CA" sz="1400" i="1" dirty="0" err="1">
                <a:solidFill>
                  <a:schemeClr val="accent1"/>
                </a:solidFill>
              </a:rPr>
              <a:t>last_interaction</a:t>
            </a:r>
            <a:r>
              <a:rPr lang="en-CA" sz="1400" i="1" dirty="0">
                <a:solidFill>
                  <a:schemeClr val="accent1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               FROM </a:t>
            </a:r>
            <a:r>
              <a:rPr lang="en-US" altLang="zh-CN" sz="1400" i="1" dirty="0">
                <a:solidFill>
                  <a:schemeClr val="accent1"/>
                </a:solidFill>
              </a:rPr>
              <a:t>`</a:t>
            </a:r>
            <a:r>
              <a:rPr lang="en-CA" sz="1400" i="1" dirty="0" err="1">
                <a:solidFill>
                  <a:schemeClr val="accent1"/>
                </a:solidFill>
              </a:rPr>
              <a:t>bigquery</a:t>
            </a:r>
            <a:r>
              <a:rPr lang="en-CA" sz="1400" i="1" dirty="0">
                <a:solidFill>
                  <a:schemeClr val="accent1"/>
                </a:solidFill>
              </a:rPr>
              <a:t>-public-</a:t>
            </a:r>
            <a:r>
              <a:rPr lang="en-CA" sz="1400" i="1" dirty="0" err="1">
                <a:solidFill>
                  <a:schemeClr val="accent1"/>
                </a:solidFill>
              </a:rPr>
              <a:t>data.google_analytics_sample.ga_sessions</a:t>
            </a:r>
            <a:r>
              <a:rPr lang="en-CA" sz="1400" i="1" dirty="0">
                <a:solidFill>
                  <a:schemeClr val="accent1"/>
                </a:solidFill>
              </a:rPr>
              <a:t>_</a:t>
            </a:r>
            <a:r>
              <a:rPr lang="zh-CN" altLang="en-US" sz="1400" i="1" dirty="0">
                <a:solidFill>
                  <a:schemeClr val="accent1"/>
                </a:solidFill>
              </a:rPr>
              <a:t>*</a:t>
            </a:r>
            <a:r>
              <a:rPr lang="en-US" altLang="zh-CN" sz="1400" i="1" dirty="0">
                <a:solidFill>
                  <a:schemeClr val="accent1"/>
                </a:solidFill>
              </a:rPr>
              <a:t>`</a:t>
            </a:r>
            <a:r>
              <a:rPr lang="en-CA" sz="1400" i="1" dirty="0">
                <a:solidFill>
                  <a:schemeClr val="accent1"/>
                </a:solidFill>
              </a:rPr>
              <a:t> AS GA,         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                            UNNEST(</a:t>
            </a:r>
            <a:r>
              <a:rPr lang="en-CA" sz="1400" i="1" dirty="0" err="1">
                <a:solidFill>
                  <a:schemeClr val="accent1"/>
                </a:solidFill>
              </a:rPr>
              <a:t>GA.hits</a:t>
            </a:r>
            <a:r>
              <a:rPr lang="en-CA" sz="1400" i="1" dirty="0">
                <a:solidFill>
                  <a:schemeClr val="accent1"/>
                </a:solidFill>
              </a:rPr>
              <a:t>) AS hits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               WHERE _</a:t>
            </a:r>
            <a:r>
              <a:rPr lang="en-CA" sz="1400" i="1" dirty="0" err="1">
                <a:solidFill>
                  <a:schemeClr val="accent1"/>
                </a:solidFill>
              </a:rPr>
              <a:t>table_suffix</a:t>
            </a:r>
            <a:r>
              <a:rPr lang="en-CA" sz="1400" i="1" dirty="0">
                <a:solidFill>
                  <a:schemeClr val="accent1"/>
                </a:solidFill>
              </a:rPr>
              <a:t> between '20161201' and '20170101'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                             and </a:t>
            </a:r>
            <a:r>
              <a:rPr lang="en-CA" sz="1400" i="1" dirty="0" err="1">
                <a:solidFill>
                  <a:schemeClr val="accent1"/>
                </a:solidFill>
              </a:rPr>
              <a:t>fullvisitorid</a:t>
            </a:r>
            <a:r>
              <a:rPr lang="en-CA" sz="1400" i="1" dirty="0">
                <a:solidFill>
                  <a:schemeClr val="accent1"/>
                </a:solidFill>
              </a:rPr>
              <a:t> = '9908767277612583945')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                WHERE type = 'PAGE')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            )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chemeClr val="accent1"/>
                </a:solidFill>
              </a:rPr>
              <a:t>                            )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</a:t>
            </a:r>
            <a:r>
              <a:rPr lang="en-CA" sz="1400" i="1" dirty="0">
                <a:solidFill>
                  <a:schemeClr val="accent6"/>
                </a:solidFill>
              </a:rPr>
              <a:t>GROUP BY </a:t>
            </a:r>
            <a:r>
              <a:rPr lang="en-CA" sz="1400" i="1" dirty="0" err="1">
                <a:solidFill>
                  <a:schemeClr val="accent6"/>
                </a:solidFill>
              </a:rPr>
              <a:t>pagePath</a:t>
            </a:r>
            <a:r>
              <a:rPr lang="en-CA" sz="1400" i="1" dirty="0">
                <a:solidFill>
                  <a:schemeClr val="accent6"/>
                </a:solidFill>
              </a:rPr>
              <a:t>)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>
                <a:solidFill>
                  <a:srgbClr val="7030A0"/>
                </a:solidFill>
              </a:rPr>
              <a:t>ORDER BY pageviews DESC</a:t>
            </a: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chemeClr val="accent1"/>
                </a:solidFill>
              </a:rPr>
              <a:t>Blue Section </a:t>
            </a:r>
            <a:r>
              <a:rPr lang="en-CA" altLang="zh-CN" sz="1600" dirty="0"/>
              <a:t>– Query from Total Time on Page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chemeClr val="accent6"/>
                </a:solidFill>
              </a:rPr>
              <a:t>Green Section </a:t>
            </a:r>
            <a:r>
              <a:rPr lang="en-CA" altLang="zh-CN" sz="1600" dirty="0"/>
              <a:t>– Query from Total Pageviews and Total Exits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rgbClr val="7030A0"/>
                </a:solidFill>
              </a:rPr>
              <a:t>Purple Section </a:t>
            </a:r>
            <a:r>
              <a:rPr lang="en-CA" altLang="zh-CN" sz="1600" dirty="0"/>
              <a:t>– Calculate Average Time on Page</a:t>
            </a:r>
          </a:p>
        </p:txBody>
      </p:sp>
    </p:spTree>
    <p:extLst>
      <p:ext uri="{BB962C8B-B14F-4D97-AF65-F5344CB8AC3E}">
        <p14:creationId xmlns:p14="http://schemas.microsoft.com/office/powerpoint/2010/main" val="18737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Bounce Rate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1772321"/>
            <a:ext cx="1051560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Calculation formula: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i="1" dirty="0"/>
              <a:t>Bounce Rate = Total Bounces / Total Sessions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This one is very tricky as well, let’s calculate the each section and assemble them together.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endParaRPr lang="en-CA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93292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Bounce Rate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5386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Total</a:t>
            </a:r>
            <a:r>
              <a:rPr lang="en-CA" altLang="zh-CN" sz="1600" dirty="0"/>
              <a:t> </a:t>
            </a:r>
            <a:r>
              <a:rPr lang="en-CA" altLang="zh-CN" sz="1600" b="1" dirty="0"/>
              <a:t>Bounces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SELECT </a:t>
            </a:r>
            <a:r>
              <a:rPr lang="en-CA" sz="1400" i="1" dirty="0" err="1"/>
              <a:t>fullVisitorId</a:t>
            </a:r>
            <a:r>
              <a:rPr lang="en-CA" sz="1400" i="1" dirty="0"/>
              <a:t>, </a:t>
            </a:r>
            <a:r>
              <a:rPr lang="en-CA" sz="1400" i="1" dirty="0" err="1"/>
              <a:t>visitStartTime</a:t>
            </a:r>
            <a:r>
              <a:rPr lang="en-CA" sz="1400" i="1" dirty="0"/>
              <a:t>, </a:t>
            </a:r>
            <a:r>
              <a:rPr lang="en-CA" sz="1400" i="1" dirty="0" err="1"/>
              <a:t>pagePath</a:t>
            </a:r>
            <a:r>
              <a:rPr lang="en-CA" sz="1400" i="1" dirty="0"/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CASE WHEN </a:t>
            </a:r>
            <a:r>
              <a:rPr lang="en-CA" sz="1400" i="1" dirty="0" err="1"/>
              <a:t>hitNumber</a:t>
            </a:r>
            <a:r>
              <a:rPr lang="en-CA" sz="1400" i="1" dirty="0"/>
              <a:t> = </a:t>
            </a:r>
            <a:r>
              <a:rPr lang="en-CA" sz="1400" i="1" dirty="0" err="1"/>
              <a:t>first_interaction</a:t>
            </a:r>
            <a:r>
              <a:rPr lang="en-CA" sz="1400" i="1" dirty="0"/>
              <a:t> THEN bounces ELSE 0 END AS bounces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FROM ( SELECT </a:t>
            </a:r>
            <a:r>
              <a:rPr lang="en-CA" sz="1400" i="1" dirty="0" err="1"/>
              <a:t>fullVisitorId</a:t>
            </a:r>
            <a:r>
              <a:rPr lang="en-CA" sz="1400" i="1" dirty="0"/>
              <a:t>, </a:t>
            </a:r>
            <a:r>
              <a:rPr lang="en-CA" sz="1400" i="1" dirty="0" err="1"/>
              <a:t>visitStartTime</a:t>
            </a:r>
            <a:r>
              <a:rPr lang="en-CA" sz="1400" i="1" dirty="0"/>
              <a:t>, </a:t>
            </a:r>
            <a:r>
              <a:rPr lang="en-CA" sz="1400" i="1" dirty="0" err="1"/>
              <a:t>hits.page.pagePath</a:t>
            </a:r>
            <a:r>
              <a:rPr lang="en-CA" sz="1400" i="1" dirty="0"/>
              <a:t>, </a:t>
            </a:r>
            <a:r>
              <a:rPr lang="en-CA" sz="1400" i="1" dirty="0" err="1"/>
              <a:t>totals.bounces</a:t>
            </a:r>
            <a:r>
              <a:rPr lang="en-CA" sz="1400" i="1" dirty="0"/>
              <a:t>, </a:t>
            </a:r>
            <a:r>
              <a:rPr lang="en-CA" sz="1400" i="1" dirty="0" err="1"/>
              <a:t>hits.hitNumber</a:t>
            </a:r>
            <a:r>
              <a:rPr lang="en-CA" sz="1400" i="1" dirty="0"/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               MIN(IF(</a:t>
            </a:r>
            <a:r>
              <a:rPr lang="en-CA" sz="1400" i="1" dirty="0" err="1"/>
              <a:t>hits.isInteraction</a:t>
            </a:r>
            <a:r>
              <a:rPr lang="en-CA" sz="1400" i="1" dirty="0"/>
              <a:t> IS NOT NULL, </a:t>
            </a:r>
            <a:r>
              <a:rPr lang="en-CA" sz="1400" i="1" dirty="0" err="1"/>
              <a:t>hits.hitNumber</a:t>
            </a:r>
            <a:r>
              <a:rPr lang="en-CA" sz="1400" i="1" dirty="0"/>
              <a:t>, 0)) OVER (PARTITION BY </a:t>
            </a:r>
            <a:r>
              <a:rPr lang="en-CA" sz="1400" i="1" dirty="0" err="1"/>
              <a:t>fullVisitorId</a:t>
            </a:r>
            <a:r>
              <a:rPr lang="en-CA" sz="1400" i="1" dirty="0"/>
              <a:t>, </a:t>
            </a:r>
            <a:r>
              <a:rPr lang="en-CA" sz="1400" i="1" dirty="0" err="1"/>
              <a:t>visitStartTime</a:t>
            </a:r>
            <a:r>
              <a:rPr lang="en-CA" sz="1400" i="1" dirty="0"/>
              <a:t>) AS </a:t>
            </a:r>
            <a:r>
              <a:rPr lang="en-CA" sz="1400" i="1" dirty="0" err="1"/>
              <a:t>first_interaction</a:t>
            </a:r>
            <a:r>
              <a:rPr lang="en-CA" sz="14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 FROM `</a:t>
            </a:r>
            <a:r>
              <a:rPr lang="en-CA" sz="1400" i="1" dirty="0" err="1"/>
              <a:t>bigquery</a:t>
            </a:r>
            <a:r>
              <a:rPr lang="en-CA" sz="1400" i="1" dirty="0"/>
              <a:t>-public-</a:t>
            </a:r>
            <a:r>
              <a:rPr lang="en-CA" sz="1400" i="1" dirty="0" err="1"/>
              <a:t>data.google_analytics_sample.ga_sessions</a:t>
            </a:r>
            <a:r>
              <a:rPr lang="en-CA" sz="1400" i="1" dirty="0"/>
              <a:t>_*` as </a:t>
            </a:r>
            <a:r>
              <a:rPr lang="en-CA" sz="1400" i="1" dirty="0" err="1"/>
              <a:t>ga</a:t>
            </a:r>
            <a:r>
              <a:rPr lang="en-CA" sz="1400" i="1" dirty="0"/>
              <a:t>, </a:t>
            </a:r>
            <a:r>
              <a:rPr lang="en-CA" sz="1400" i="1" dirty="0" err="1"/>
              <a:t>unnest</a:t>
            </a:r>
            <a:r>
              <a:rPr lang="en-CA" sz="1400" i="1" dirty="0"/>
              <a:t>(</a:t>
            </a:r>
            <a:r>
              <a:rPr lang="en-CA" sz="1400" i="1" dirty="0" err="1"/>
              <a:t>ga.hits</a:t>
            </a:r>
            <a:r>
              <a:rPr lang="en-CA" sz="1400" i="1" dirty="0"/>
              <a:t>) as hits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 WHERE _</a:t>
            </a:r>
            <a:r>
              <a:rPr lang="en-CA" sz="1400" i="1" dirty="0" err="1"/>
              <a:t>table_suffix</a:t>
            </a:r>
            <a:r>
              <a:rPr lang="en-CA" sz="1400" i="1" dirty="0"/>
              <a:t> between '20161201' and '20170101' and </a:t>
            </a:r>
            <a:r>
              <a:rPr lang="en-CA" sz="1400" i="1" dirty="0" err="1"/>
              <a:t>fullvisitorid</a:t>
            </a:r>
            <a:r>
              <a:rPr lang="en-CA" sz="1400" i="1" dirty="0"/>
              <a:t> = '9908767277612583945' )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Bounce is associated with the first interaction hit. If there is exactly one interaction event, </a:t>
            </a:r>
            <a:r>
              <a:rPr lang="en-CA" altLang="zh-CN" sz="1600" dirty="0" err="1"/>
              <a:t>total.bounces</a:t>
            </a:r>
            <a:r>
              <a:rPr lang="en-CA" altLang="zh-CN" sz="1600" dirty="0"/>
              <a:t> would be 1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Total</a:t>
            </a:r>
            <a:r>
              <a:rPr lang="en-CA" altLang="zh-CN" sz="1600" dirty="0"/>
              <a:t> </a:t>
            </a:r>
            <a:r>
              <a:rPr lang="en-CA" altLang="zh-CN" sz="1600" b="1" dirty="0"/>
              <a:t>Sessions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SELECT </a:t>
            </a:r>
            <a:r>
              <a:rPr lang="en-CA" sz="1400" i="1" dirty="0" err="1"/>
              <a:t>fullVisitorId</a:t>
            </a:r>
            <a:r>
              <a:rPr lang="en-CA" sz="1400" i="1" dirty="0"/>
              <a:t>, </a:t>
            </a:r>
            <a:r>
              <a:rPr lang="en-CA" sz="1400" i="1" dirty="0" err="1"/>
              <a:t>visitStartTime</a:t>
            </a:r>
            <a:r>
              <a:rPr lang="en-CA" sz="1400" i="1" dirty="0"/>
              <a:t>, </a:t>
            </a:r>
            <a:r>
              <a:rPr lang="en-CA" sz="1400" i="1" dirty="0" err="1"/>
              <a:t>pagePath</a:t>
            </a:r>
            <a:r>
              <a:rPr lang="en-CA" sz="1400" i="1" dirty="0"/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CASE WHEN </a:t>
            </a:r>
            <a:r>
              <a:rPr lang="en-CA" sz="1400" i="1" dirty="0" err="1"/>
              <a:t>hitNumber</a:t>
            </a:r>
            <a:r>
              <a:rPr lang="en-CA" sz="1400" i="1" dirty="0"/>
              <a:t> = </a:t>
            </a:r>
            <a:r>
              <a:rPr lang="en-CA" sz="1400" i="1" dirty="0" err="1"/>
              <a:t>first_hit</a:t>
            </a:r>
            <a:r>
              <a:rPr lang="en-CA" sz="1400" i="1" dirty="0"/>
              <a:t> THEN visits ELSE 0 END AS sessions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FROM ( SELECT </a:t>
            </a:r>
            <a:r>
              <a:rPr lang="en-CA" sz="1400" i="1" dirty="0" err="1"/>
              <a:t>fullVisitorId</a:t>
            </a:r>
            <a:r>
              <a:rPr lang="en-CA" sz="1400" i="1" dirty="0"/>
              <a:t>, </a:t>
            </a:r>
            <a:r>
              <a:rPr lang="en-CA" sz="1400" i="1" dirty="0" err="1"/>
              <a:t>visitStartTime</a:t>
            </a:r>
            <a:r>
              <a:rPr lang="en-CA" sz="1400" i="1" dirty="0"/>
              <a:t>, </a:t>
            </a:r>
            <a:r>
              <a:rPr lang="en-CA" sz="1400" i="1" dirty="0" err="1"/>
              <a:t>hits.page.pagePath</a:t>
            </a:r>
            <a:r>
              <a:rPr lang="en-CA" sz="1400" i="1" dirty="0"/>
              <a:t>, </a:t>
            </a:r>
            <a:r>
              <a:rPr lang="en-CA" sz="1400" i="1" dirty="0" err="1"/>
              <a:t>totals.visits</a:t>
            </a:r>
            <a:r>
              <a:rPr lang="en-CA" sz="1400" i="1" dirty="0"/>
              <a:t>, </a:t>
            </a:r>
            <a:r>
              <a:rPr lang="en-CA" sz="1400" i="1" dirty="0" err="1"/>
              <a:t>hits.hitNumber</a:t>
            </a:r>
            <a:r>
              <a:rPr lang="en-CA" sz="1400" i="1" dirty="0"/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               MIN(</a:t>
            </a:r>
            <a:r>
              <a:rPr lang="en-CA" sz="1400" i="1" dirty="0" err="1"/>
              <a:t>hits.hitNumber</a:t>
            </a:r>
            <a:r>
              <a:rPr lang="en-CA" sz="1400" i="1" dirty="0"/>
              <a:t>) OVER (PARTITION BY </a:t>
            </a:r>
            <a:r>
              <a:rPr lang="en-CA" sz="1400" i="1" dirty="0" err="1"/>
              <a:t>fullVisitorId</a:t>
            </a:r>
            <a:r>
              <a:rPr lang="en-CA" sz="1400" i="1" dirty="0"/>
              <a:t>, </a:t>
            </a:r>
            <a:r>
              <a:rPr lang="en-CA" sz="1400" i="1" dirty="0" err="1"/>
              <a:t>visitStartTime</a:t>
            </a:r>
            <a:r>
              <a:rPr lang="en-CA" sz="1400" i="1" dirty="0"/>
              <a:t>) AS </a:t>
            </a:r>
            <a:r>
              <a:rPr lang="en-CA" sz="1400" i="1" dirty="0" err="1"/>
              <a:t>first_hit</a:t>
            </a:r>
            <a:r>
              <a:rPr lang="en-CA" sz="14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 FROM `</a:t>
            </a:r>
            <a:r>
              <a:rPr lang="en-CA" sz="1400" i="1" dirty="0" err="1"/>
              <a:t>bigquery</a:t>
            </a:r>
            <a:r>
              <a:rPr lang="en-CA" sz="1400" i="1" dirty="0"/>
              <a:t>-public-</a:t>
            </a:r>
            <a:r>
              <a:rPr lang="en-CA" sz="1400" i="1" dirty="0" err="1"/>
              <a:t>data.google_analytics_sample.ga_sessions</a:t>
            </a:r>
            <a:r>
              <a:rPr lang="en-CA" sz="1400" i="1" dirty="0"/>
              <a:t>_*` as </a:t>
            </a:r>
            <a:r>
              <a:rPr lang="en-CA" sz="1400" i="1" dirty="0" err="1"/>
              <a:t>ga</a:t>
            </a:r>
            <a:r>
              <a:rPr lang="en-CA" sz="1400" i="1" dirty="0"/>
              <a:t>, </a:t>
            </a:r>
            <a:r>
              <a:rPr lang="en-CA" sz="1400" i="1" dirty="0" err="1"/>
              <a:t>unnest</a:t>
            </a:r>
            <a:r>
              <a:rPr lang="en-CA" sz="1400" i="1" dirty="0"/>
              <a:t>(</a:t>
            </a:r>
            <a:r>
              <a:rPr lang="en-CA" sz="1400" i="1" dirty="0" err="1"/>
              <a:t>ga.hits</a:t>
            </a:r>
            <a:r>
              <a:rPr lang="en-CA" sz="1400" i="1" dirty="0"/>
              <a:t>) as hits</a:t>
            </a:r>
          </a:p>
          <a:p>
            <a:pPr defTabSz="898525">
              <a:tabLst>
                <a:tab pos="2514600" algn="l"/>
              </a:tabLst>
            </a:pPr>
            <a:r>
              <a:rPr lang="en-CA" sz="1400" i="1" dirty="0"/>
              <a:t>              WHERE _</a:t>
            </a:r>
            <a:r>
              <a:rPr lang="en-CA" sz="1400" i="1" dirty="0" err="1"/>
              <a:t>table_suffix</a:t>
            </a:r>
            <a:r>
              <a:rPr lang="en-CA" sz="1400" i="1" dirty="0"/>
              <a:t> between '20161201' and '20170101' and </a:t>
            </a:r>
            <a:r>
              <a:rPr lang="en-CA" sz="1400" i="1" dirty="0" err="1"/>
              <a:t>fullvisitorid</a:t>
            </a:r>
            <a:r>
              <a:rPr lang="en-CA" sz="1400" i="1" dirty="0"/>
              <a:t> = '9908767277612583945' )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Session is associated with the first hit, and there should be at least one interaction event.</a:t>
            </a:r>
          </a:p>
        </p:txBody>
      </p:sp>
    </p:spTree>
    <p:extLst>
      <p:ext uri="{BB962C8B-B14F-4D97-AF65-F5344CB8AC3E}">
        <p14:creationId xmlns:p14="http://schemas.microsoft.com/office/powerpoint/2010/main" val="105194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59"/>
            <a:ext cx="10515600" cy="899995"/>
          </a:xfrm>
        </p:spPr>
        <p:txBody>
          <a:bodyPr>
            <a:normAutofit/>
          </a:bodyPr>
          <a:lstStyle/>
          <a:p>
            <a:pPr algn="ctr"/>
            <a:r>
              <a:rPr lang="en-CA" altLang="zh-CN" dirty="0"/>
              <a:t>Bounce Rate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24CF-927E-406D-86E6-DF9355C4DBFA}"/>
              </a:ext>
            </a:extLst>
          </p:cNvPr>
          <p:cNvSpPr txBox="1"/>
          <p:nvPr/>
        </p:nvSpPr>
        <p:spPr>
          <a:xfrm>
            <a:off x="1336109" y="970109"/>
            <a:ext cx="10515600" cy="5509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Sample Query for </a:t>
            </a:r>
            <a:r>
              <a:rPr lang="en-CA" altLang="zh-CN" sz="1600" b="1" dirty="0"/>
              <a:t>Bounces Rate</a:t>
            </a:r>
            <a:r>
              <a:rPr lang="en-CA" altLang="zh-CN" sz="1600" dirty="0"/>
              <a:t>: </a:t>
            </a:r>
          </a:p>
          <a:p>
            <a:pPr defTabSz="898525">
              <a:tabLst>
                <a:tab pos="2514600" algn="l"/>
              </a:tabLst>
            </a:pPr>
            <a:endParaRPr lang="en-CA" sz="1600" i="1" dirty="0"/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select </a:t>
            </a:r>
            <a:r>
              <a:rPr lang="en-CA" sz="1600" i="1" dirty="0" err="1"/>
              <a:t>pagePath</a:t>
            </a:r>
            <a:r>
              <a:rPr lang="en-CA" sz="1600" i="1" dirty="0"/>
              <a:t>, bounces, sessions, CASE WHEN sessions = 0 THEN 0 ELSE bounces / sessions END AS </a:t>
            </a:r>
            <a:r>
              <a:rPr lang="en-CA" sz="1600" i="1" dirty="0" err="1"/>
              <a:t>bounce_rate</a:t>
            </a:r>
            <a:r>
              <a:rPr lang="en-CA" sz="1600" i="1" dirty="0"/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FROM </a:t>
            </a:r>
            <a:r>
              <a:rPr lang="en-CA" sz="1600" i="1" dirty="0">
                <a:solidFill>
                  <a:srgbClr val="7030A0"/>
                </a:solidFill>
              </a:rPr>
              <a:t>( SELECT </a:t>
            </a:r>
            <a:r>
              <a:rPr lang="en-CA" sz="1600" i="1" dirty="0" err="1">
                <a:solidFill>
                  <a:srgbClr val="7030A0"/>
                </a:solidFill>
              </a:rPr>
              <a:t>pagePath</a:t>
            </a:r>
            <a:r>
              <a:rPr lang="en-CA" sz="1600" i="1" dirty="0">
                <a:solidFill>
                  <a:srgbClr val="7030A0"/>
                </a:solidFill>
              </a:rPr>
              <a:t>, SUM(bounces) AS bounces, SUM(sessions) AS sessions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rgbClr val="7030A0"/>
                </a:solidFill>
              </a:rPr>
              <a:t>              FROM </a:t>
            </a:r>
            <a:r>
              <a:rPr lang="en-CA" sz="1600" i="1" dirty="0">
                <a:solidFill>
                  <a:schemeClr val="accent6"/>
                </a:solidFill>
              </a:rPr>
              <a:t>( SELECT </a:t>
            </a:r>
            <a:r>
              <a:rPr lang="en-CA" sz="1600" i="1" dirty="0" err="1">
                <a:solidFill>
                  <a:schemeClr val="accent6"/>
                </a:solidFill>
              </a:rPr>
              <a:t>fullVisitorId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  <a:r>
              <a:rPr lang="en-CA" sz="1600" i="1" dirty="0" err="1">
                <a:solidFill>
                  <a:schemeClr val="accent6"/>
                </a:solidFill>
              </a:rPr>
              <a:t>visitStartTime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  <a:r>
              <a:rPr lang="en-CA" sz="1600" i="1" dirty="0" err="1">
                <a:solidFill>
                  <a:schemeClr val="accent6"/>
                </a:solidFill>
              </a:rPr>
              <a:t>pagePath</a:t>
            </a:r>
            <a:r>
              <a:rPr lang="en-CA" sz="1600" i="1" dirty="0">
                <a:solidFill>
                  <a:schemeClr val="accent6"/>
                </a:solidFill>
              </a:rPr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6"/>
                </a:solidFill>
              </a:rPr>
              <a:t>                                          CASE WHEN </a:t>
            </a:r>
            <a:r>
              <a:rPr lang="en-CA" sz="1600" i="1" dirty="0" err="1">
                <a:solidFill>
                  <a:schemeClr val="accent6"/>
                </a:solidFill>
              </a:rPr>
              <a:t>hitNumber</a:t>
            </a:r>
            <a:r>
              <a:rPr lang="en-CA" sz="1600" i="1" dirty="0">
                <a:solidFill>
                  <a:schemeClr val="accent6"/>
                </a:solidFill>
              </a:rPr>
              <a:t> = </a:t>
            </a:r>
            <a:r>
              <a:rPr lang="en-CA" sz="1600" i="1" dirty="0" err="1">
                <a:solidFill>
                  <a:schemeClr val="accent6"/>
                </a:solidFill>
              </a:rPr>
              <a:t>first_interaction</a:t>
            </a:r>
            <a:r>
              <a:rPr lang="en-CA" sz="1600" i="1" dirty="0">
                <a:solidFill>
                  <a:schemeClr val="accent6"/>
                </a:solidFill>
              </a:rPr>
              <a:t> THEN bounces ELSE 0 END AS bounces,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6"/>
                </a:solidFill>
              </a:rPr>
              <a:t>                                          CASE WHEN </a:t>
            </a:r>
            <a:r>
              <a:rPr lang="en-CA" sz="1600" i="1" dirty="0" err="1">
                <a:solidFill>
                  <a:schemeClr val="accent6"/>
                </a:solidFill>
              </a:rPr>
              <a:t>hitNumber</a:t>
            </a:r>
            <a:r>
              <a:rPr lang="en-CA" sz="1600" i="1" dirty="0">
                <a:solidFill>
                  <a:schemeClr val="accent6"/>
                </a:solidFill>
              </a:rPr>
              <a:t> = </a:t>
            </a:r>
            <a:r>
              <a:rPr lang="en-CA" sz="1600" i="1" dirty="0" err="1">
                <a:solidFill>
                  <a:schemeClr val="accent6"/>
                </a:solidFill>
              </a:rPr>
              <a:t>first_hit</a:t>
            </a:r>
            <a:r>
              <a:rPr lang="en-CA" sz="1600" i="1" dirty="0">
                <a:solidFill>
                  <a:schemeClr val="accent6"/>
                </a:solidFill>
              </a:rPr>
              <a:t> THEN visits ELSE 0 END AS sessions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6"/>
                </a:solidFill>
              </a:rPr>
              <a:t>                            FROM </a:t>
            </a:r>
            <a:r>
              <a:rPr lang="en-CA" sz="1600" i="1" dirty="0">
                <a:solidFill>
                  <a:schemeClr val="accent1"/>
                </a:solidFill>
              </a:rPr>
              <a:t>( SELECT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visitStartTime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hits.page.pagePath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totals.bounces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totals.visits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hits.hitNumber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              MIN(IF(</a:t>
            </a:r>
            <a:r>
              <a:rPr lang="en-CA" sz="1600" i="1" dirty="0" err="1">
                <a:solidFill>
                  <a:schemeClr val="accent1"/>
                </a:solidFill>
              </a:rPr>
              <a:t>hits.isInteraction</a:t>
            </a:r>
            <a:r>
              <a:rPr lang="en-CA" sz="1600" i="1" dirty="0">
                <a:solidFill>
                  <a:schemeClr val="accent1"/>
                </a:solidFill>
              </a:rPr>
              <a:t> IS NOT NULL, </a:t>
            </a:r>
            <a:r>
              <a:rPr lang="en-CA" sz="1600" i="1" dirty="0" err="1">
                <a:solidFill>
                  <a:schemeClr val="accent1"/>
                </a:solidFill>
              </a:rPr>
              <a:t>hits.hitNumber</a:t>
            </a:r>
            <a:r>
              <a:rPr lang="en-CA" sz="1600" i="1" dirty="0">
                <a:solidFill>
                  <a:schemeClr val="accent1"/>
                </a:solidFill>
              </a:rPr>
              <a:t>, 0))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              OVER (PARTITION BY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visitStartTime</a:t>
            </a:r>
            <a:r>
              <a:rPr lang="en-CA" sz="1600" i="1" dirty="0">
                <a:solidFill>
                  <a:schemeClr val="accent1"/>
                </a:solidFill>
              </a:rPr>
              <a:t>) AS </a:t>
            </a:r>
            <a:r>
              <a:rPr lang="en-CA" sz="1600" i="1" dirty="0" err="1">
                <a:solidFill>
                  <a:schemeClr val="accent1"/>
                </a:solidFill>
              </a:rPr>
              <a:t>first_interaction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              MIN(</a:t>
            </a:r>
            <a:r>
              <a:rPr lang="en-CA" sz="1600" i="1" dirty="0" err="1">
                <a:solidFill>
                  <a:schemeClr val="accent1"/>
                </a:solidFill>
              </a:rPr>
              <a:t>hits.hitNumber</a:t>
            </a:r>
            <a:r>
              <a:rPr lang="en-CA" sz="1600" i="1" dirty="0">
                <a:solidFill>
                  <a:schemeClr val="accent1"/>
                </a:solidFill>
              </a:rPr>
              <a:t>) OVER (PARTITION BY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visitStartTime</a:t>
            </a:r>
            <a:r>
              <a:rPr lang="en-CA" sz="1600" i="1" dirty="0">
                <a:solidFill>
                  <a:schemeClr val="accent1"/>
                </a:solidFill>
              </a:rPr>
              <a:t>) AS </a:t>
            </a:r>
            <a:r>
              <a:rPr lang="en-CA" sz="1600" i="1" dirty="0" err="1">
                <a:solidFill>
                  <a:schemeClr val="accent1"/>
                </a:solidFill>
              </a:rPr>
              <a:t>first_hit</a:t>
            </a:r>
            <a:r>
              <a:rPr lang="en-CA" sz="1600" i="1" dirty="0">
                <a:solidFill>
                  <a:schemeClr val="accent1"/>
                </a:solidFill>
              </a:rPr>
              <a:t>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FROM `</a:t>
            </a:r>
            <a:r>
              <a:rPr lang="en-CA" sz="1600" i="1" dirty="0" err="1">
                <a:solidFill>
                  <a:schemeClr val="accent1"/>
                </a:solidFill>
              </a:rPr>
              <a:t>bigquery</a:t>
            </a:r>
            <a:r>
              <a:rPr lang="en-CA" sz="1600" i="1" dirty="0">
                <a:solidFill>
                  <a:schemeClr val="accent1"/>
                </a:solidFill>
              </a:rPr>
              <a:t>-public-</a:t>
            </a:r>
            <a:r>
              <a:rPr lang="en-CA" sz="1600" i="1" dirty="0" err="1">
                <a:solidFill>
                  <a:schemeClr val="accent1"/>
                </a:solidFill>
              </a:rPr>
              <a:t>data.google_analytics_sample.ga_sessions</a:t>
            </a:r>
            <a:r>
              <a:rPr lang="en-CA" sz="1600" i="1" dirty="0">
                <a:solidFill>
                  <a:schemeClr val="accent1"/>
                </a:solidFill>
              </a:rPr>
              <a:t>_*` as </a:t>
            </a:r>
            <a:r>
              <a:rPr lang="en-CA" sz="1600" i="1" dirty="0" err="1">
                <a:solidFill>
                  <a:schemeClr val="accent1"/>
                </a:solidFill>
              </a:rPr>
              <a:t>ga</a:t>
            </a:r>
            <a:r>
              <a:rPr lang="en-CA" sz="1600" i="1" dirty="0">
                <a:solidFill>
                  <a:schemeClr val="accent1"/>
                </a:solidFill>
              </a:rPr>
              <a:t>, </a:t>
            </a:r>
            <a:r>
              <a:rPr lang="en-CA" sz="1600" i="1" dirty="0" err="1">
                <a:solidFill>
                  <a:schemeClr val="accent1"/>
                </a:solidFill>
              </a:rPr>
              <a:t>unnest</a:t>
            </a:r>
            <a:r>
              <a:rPr lang="en-CA" sz="1600" i="1" dirty="0">
                <a:solidFill>
                  <a:schemeClr val="accent1"/>
                </a:solidFill>
              </a:rPr>
              <a:t>(</a:t>
            </a:r>
            <a:r>
              <a:rPr lang="en-CA" sz="1600" i="1" dirty="0" err="1">
                <a:solidFill>
                  <a:schemeClr val="accent1"/>
                </a:solidFill>
              </a:rPr>
              <a:t>ga.hits</a:t>
            </a:r>
            <a:r>
              <a:rPr lang="en-CA" sz="1600" i="1" dirty="0">
                <a:solidFill>
                  <a:schemeClr val="accent1"/>
                </a:solidFill>
              </a:rPr>
              <a:t>) as hits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1"/>
                </a:solidFill>
              </a:rPr>
              <a:t>                                          WHERE _</a:t>
            </a:r>
            <a:r>
              <a:rPr lang="en-CA" sz="1600" i="1" dirty="0" err="1">
                <a:solidFill>
                  <a:schemeClr val="accent1"/>
                </a:solidFill>
              </a:rPr>
              <a:t>table_suffix</a:t>
            </a:r>
            <a:r>
              <a:rPr lang="en-CA" sz="1600" i="1" dirty="0">
                <a:solidFill>
                  <a:schemeClr val="accent1"/>
                </a:solidFill>
              </a:rPr>
              <a:t> between '20161201' and '20170101' and </a:t>
            </a:r>
            <a:r>
              <a:rPr lang="en-CA" sz="1600" i="1" dirty="0" err="1">
                <a:solidFill>
                  <a:schemeClr val="accent1"/>
                </a:solidFill>
              </a:rPr>
              <a:t>fullvisitorid</a:t>
            </a:r>
            <a:r>
              <a:rPr lang="en-CA" sz="1600" i="1" dirty="0">
                <a:solidFill>
                  <a:schemeClr val="accent1"/>
                </a:solidFill>
              </a:rPr>
              <a:t> = '9908767277612583945' )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chemeClr val="accent6"/>
                </a:solidFill>
              </a:rPr>
              <a:t>                          )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>
                <a:solidFill>
                  <a:srgbClr val="7030A0"/>
                </a:solidFill>
              </a:rPr>
              <a:t>              GROUP BY </a:t>
            </a:r>
            <a:r>
              <a:rPr lang="en-CA" sz="1600" i="1" dirty="0" err="1">
                <a:solidFill>
                  <a:srgbClr val="7030A0"/>
                </a:solidFill>
              </a:rPr>
              <a:t>pagePath</a:t>
            </a:r>
            <a:r>
              <a:rPr lang="en-CA" sz="1600" i="1" dirty="0">
                <a:solidFill>
                  <a:srgbClr val="7030A0"/>
                </a:solidFill>
              </a:rPr>
              <a:t>) </a:t>
            </a:r>
          </a:p>
          <a:p>
            <a:pPr defTabSz="898525">
              <a:tabLst>
                <a:tab pos="2514600" algn="l"/>
              </a:tabLst>
            </a:pPr>
            <a:r>
              <a:rPr lang="en-CA" sz="1600" i="1" dirty="0"/>
              <a:t>ORDER BY sessions DESC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i="1" dirty="0"/>
          </a:p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Note: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chemeClr val="accent1"/>
                </a:solidFill>
              </a:rPr>
              <a:t>Blue Section </a:t>
            </a:r>
            <a:r>
              <a:rPr lang="en-CA" altLang="zh-CN" sz="1600" dirty="0"/>
              <a:t>– calculate basic values like hit number of first interaction/ first hit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chemeClr val="accent6"/>
                </a:solidFill>
              </a:rPr>
              <a:t>Green Section </a:t>
            </a:r>
            <a:r>
              <a:rPr lang="en-CA" altLang="zh-CN" sz="1600" dirty="0"/>
              <a:t>– calculate if a page is bounce or session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>
                <a:solidFill>
                  <a:srgbClr val="7030A0"/>
                </a:solidFill>
              </a:rPr>
              <a:t>Purple Section </a:t>
            </a:r>
            <a:r>
              <a:rPr lang="en-CA" altLang="zh-CN" sz="1600" dirty="0"/>
              <a:t>– aggregate results by page</a:t>
            </a:r>
          </a:p>
          <a:p>
            <a:pPr marL="285750" indent="-285750" defTabSz="898525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n-CA" altLang="zh-CN" sz="1600" dirty="0"/>
              <a:t>Black Section – calculate bounce rate</a:t>
            </a:r>
          </a:p>
        </p:txBody>
      </p:sp>
    </p:spTree>
    <p:extLst>
      <p:ext uri="{BB962C8B-B14F-4D97-AF65-F5344CB8AC3E}">
        <p14:creationId xmlns:p14="http://schemas.microsoft.com/office/powerpoint/2010/main" val="427279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D5F38-FAF3-4DCE-B261-EDD3FD933DD5}"/>
              </a:ext>
            </a:extLst>
          </p:cNvPr>
          <p:cNvSpPr txBox="1"/>
          <p:nvPr/>
        </p:nvSpPr>
        <p:spPr>
          <a:xfrm>
            <a:off x="4711655" y="2785833"/>
            <a:ext cx="2768707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Google Analytics Lab</a:t>
            </a:r>
          </a:p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3. Google </a:t>
            </a:r>
            <a:r>
              <a:rPr lang="en-CA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BigQuery</a:t>
            </a:r>
            <a:endParaRPr lang="en-CA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9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Final Query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8A776-FCD9-FD44-8CA3-4031334CA67F}"/>
              </a:ext>
            </a:extLst>
          </p:cNvPr>
          <p:cNvSpPr txBox="1"/>
          <p:nvPr/>
        </p:nvSpPr>
        <p:spPr>
          <a:xfrm>
            <a:off x="1336109" y="1772321"/>
            <a:ext cx="9411223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sz="1600" dirty="0"/>
              <a:t>Let’s combine everything we have learnt so far and condense it into one single query:</a:t>
            </a:r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defTabSz="898525">
              <a:tabLst>
                <a:tab pos="2514600" algn="l"/>
              </a:tabLst>
            </a:pPr>
            <a:endParaRPr lang="en-CA" altLang="zh-CN" sz="1600" dirty="0"/>
          </a:p>
          <a:p>
            <a:pPr algn="ctr" defTabSz="898525">
              <a:tabLst>
                <a:tab pos="2514600" algn="l"/>
              </a:tabLst>
            </a:pPr>
            <a:r>
              <a:rPr lang="en-CA" altLang="zh-CN" sz="1600" dirty="0"/>
              <a:t>     </a:t>
            </a:r>
            <a:r>
              <a:rPr lang="en-CA" altLang="zh-CN" sz="1600" dirty="0" err="1"/>
              <a:t>BigQuery</a:t>
            </a:r>
            <a:r>
              <a:rPr lang="en-CA" altLang="zh-CN" sz="1600" dirty="0"/>
              <a:t>-Google Merchandise </a:t>
            </a:r>
            <a:r>
              <a:rPr lang="en-CA" altLang="zh-CN" sz="1600" dirty="0" err="1"/>
              <a:t>Store.txt</a:t>
            </a:r>
            <a:endParaRPr lang="en-CA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96127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D5F38-FAF3-4DCE-B261-EDD3FD933DD5}"/>
              </a:ext>
            </a:extLst>
          </p:cNvPr>
          <p:cNvSpPr txBox="1"/>
          <p:nvPr/>
        </p:nvSpPr>
        <p:spPr>
          <a:xfrm>
            <a:off x="4711655" y="2785833"/>
            <a:ext cx="2768707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Google Analytics Lab</a:t>
            </a:r>
          </a:p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4.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6084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BI Tools Comparison</a:t>
            </a:r>
            <a:endParaRPr lang="zh-CN" alt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C0B564-E162-4CCC-A2DE-A2054DA5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62" y="2181000"/>
            <a:ext cx="3600000" cy="360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2F410A-AB82-407F-AC9D-701B1C8C1D5F}"/>
              </a:ext>
            </a:extLst>
          </p:cNvPr>
          <p:cNvSpPr/>
          <p:nvPr/>
        </p:nvSpPr>
        <p:spPr>
          <a:xfrm>
            <a:off x="5667375" y="2832722"/>
            <a:ext cx="600075" cy="342900"/>
          </a:xfrm>
          <a:prstGeom prst="ellipse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7410" name="Picture 2" descr="Larger Tableau logo">
            <a:extLst>
              <a:ext uri="{FF2B5EF4-FFF2-40B4-BE49-F238E27FC236}">
                <a16:creationId xmlns:a16="http://schemas.microsoft.com/office/drawing/2014/main" id="{4761B318-EF56-4448-9534-B4874610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37" y="2455744"/>
            <a:ext cx="1478214" cy="143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6F9BD011-10BF-48AF-91A6-2B6B40D7CDEA}"/>
              </a:ext>
            </a:extLst>
          </p:cNvPr>
          <p:cNvSpPr/>
          <p:nvPr/>
        </p:nvSpPr>
        <p:spPr>
          <a:xfrm>
            <a:off x="7153275" y="3175622"/>
            <a:ext cx="262165" cy="45719"/>
          </a:xfrm>
          <a:prstGeom prst="accentCallout2">
            <a:avLst>
              <a:gd name="adj1" fmla="val -22918"/>
              <a:gd name="adj2" fmla="val 169694"/>
              <a:gd name="adj3" fmla="val -2084"/>
              <a:gd name="adj4" fmla="val -132930"/>
              <a:gd name="adj5" fmla="val -283342"/>
              <a:gd name="adj6" fmla="val -333691"/>
            </a:avLst>
          </a:prstGeom>
          <a:solidFill>
            <a:srgbClr val="FFFFFF"/>
          </a:solidFill>
          <a:ln w="127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2C88F-1DF9-4C4C-AB5F-A83CE2240E77}"/>
              </a:ext>
            </a:extLst>
          </p:cNvPr>
          <p:cNvSpPr txBox="1"/>
          <p:nvPr/>
        </p:nvSpPr>
        <p:spPr>
          <a:xfrm>
            <a:off x="3686174" y="5846546"/>
            <a:ext cx="30765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Gartner 2020</a:t>
            </a:r>
          </a:p>
        </p:txBody>
      </p:sp>
    </p:spTree>
    <p:extLst>
      <p:ext uri="{BB962C8B-B14F-4D97-AF65-F5344CB8AC3E}">
        <p14:creationId xmlns:p14="http://schemas.microsoft.com/office/powerpoint/2010/main" val="20225570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8000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n-lt"/>
              </a:rPr>
              <a:t>Agenda</a:t>
            </a:r>
            <a:endParaRPr lang="zh-CN" altLang="en-US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D16E6-0096-7147-870D-D7CF189F4B6F}"/>
              </a:ext>
            </a:extLst>
          </p:cNvPr>
          <p:cNvSpPr txBox="1"/>
          <p:nvPr/>
        </p:nvSpPr>
        <p:spPr>
          <a:xfrm>
            <a:off x="2430131" y="2165124"/>
            <a:ext cx="7331737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898525">
              <a:tabLst>
                <a:tab pos="2514600" algn="l"/>
              </a:tabLst>
            </a:pPr>
            <a:r>
              <a:rPr lang="en-CA" altLang="zh-CN" dirty="0"/>
              <a:t>Day 1: Introduction to Google Analytics and KPI </a:t>
            </a:r>
          </a:p>
          <a:p>
            <a:pPr defTabSz="898525">
              <a:tabLst>
                <a:tab pos="2514600" algn="l"/>
              </a:tabLst>
            </a:pPr>
            <a:endParaRPr lang="en-CA" altLang="zh-CN" dirty="0"/>
          </a:p>
          <a:p>
            <a:pPr defTabSz="898525">
              <a:tabLst>
                <a:tab pos="2514600" algn="l"/>
              </a:tabLst>
            </a:pPr>
            <a:r>
              <a:rPr lang="en-CA" altLang="zh-CN" dirty="0"/>
              <a:t>Day 2: Google Analytics KPI (Continue) and Data Visualization in Tableau</a:t>
            </a:r>
          </a:p>
          <a:p>
            <a:pPr defTabSz="898525">
              <a:tabLst>
                <a:tab pos="2514600" algn="l"/>
              </a:tabLst>
            </a:pPr>
            <a:endParaRPr lang="en-CA" altLang="zh-CN" dirty="0"/>
          </a:p>
          <a:p>
            <a:pPr defTabSz="898525">
              <a:tabLst>
                <a:tab pos="2514600" algn="l"/>
              </a:tabLst>
            </a:pPr>
            <a:r>
              <a:rPr lang="en-CA" altLang="zh-CN" dirty="0"/>
              <a:t>Day 3: Data Visualization in Tableau (Continue)</a:t>
            </a:r>
          </a:p>
          <a:p>
            <a:pPr defTabSz="898525">
              <a:tabLst>
                <a:tab pos="2514600" algn="l"/>
              </a:tabLst>
            </a:pPr>
            <a:endParaRPr lang="en-CA" altLang="zh-CN" dirty="0"/>
          </a:p>
          <a:p>
            <a:pPr defTabSz="898525">
              <a:tabLst>
                <a:tab pos="2514600" algn="l"/>
              </a:tabLs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2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Google Analytics Dashboard</a:t>
            </a:r>
            <a:endParaRPr lang="zh-CN" altLang="en-US" dirty="0"/>
          </a:p>
        </p:txBody>
      </p:sp>
      <p:pic>
        <p:nvPicPr>
          <p:cNvPr id="2058" name="Picture 10" descr="PRESS RELEASE: Launch of “LinPack for Tableau”">
            <a:hlinkClick r:id="rId2"/>
            <a:extLst>
              <a:ext uri="{FF2B5EF4-FFF2-40B4-BE49-F238E27FC236}">
                <a16:creationId xmlns:a16="http://schemas.microsoft.com/office/drawing/2014/main" id="{006E7FA9-CEB9-45D9-B43C-9A5E1EDE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21" y="1800000"/>
            <a:ext cx="8086957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02FBD6-8B23-3A41-AB0B-6FEF925181C5}"/>
              </a:ext>
            </a:extLst>
          </p:cNvPr>
          <p:cNvSpPr txBox="1"/>
          <p:nvPr/>
        </p:nvSpPr>
        <p:spPr>
          <a:xfrm>
            <a:off x="945292" y="5699342"/>
            <a:ext cx="110248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4"/>
              </a:rPr>
              <a:t>https://linpack-for-tableau.com/data-visualizations/tableau-dashboards/google-analytics-dashboard/custom-home/</a:t>
            </a:r>
            <a:endParaRPr lang="en-US" dirty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97278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Google Analytics Dashboard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73730-527B-2444-8F0E-17E06D07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27" y="1403987"/>
            <a:ext cx="9085545" cy="49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48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Google Analytics Dashboard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F50A4-BB70-EA47-A550-2C5BAD41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22" y="1529628"/>
            <a:ext cx="9160356" cy="49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307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Google Analytics Dashboard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1BA1F-6912-D84D-814E-E84B1C96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27" y="1412618"/>
            <a:ext cx="9085545" cy="496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28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Rectangle: Rounded Corners 3"/>
          <p:cNvSpPr/>
          <p:nvPr/>
        </p:nvSpPr>
        <p:spPr>
          <a:xfrm flipH="1">
            <a:off x="0" y="4165598"/>
            <a:ext cx="12192000" cy="269240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754A7D"/>
              </a:gs>
              <a:gs pos="47000">
                <a:srgbClr val="6E8299"/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2" name="Freeform 5"/>
          <p:cNvSpPr/>
          <p:nvPr/>
        </p:nvSpPr>
        <p:spPr>
          <a:xfrm>
            <a:off x="-150139" y="4521677"/>
            <a:ext cx="4790033" cy="369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7" h="20491" extrusionOk="0">
                <a:moveTo>
                  <a:pt x="21097" y="12265"/>
                </a:moveTo>
                <a:cubicBezTo>
                  <a:pt x="20740" y="10986"/>
                  <a:pt x="20150" y="10599"/>
                  <a:pt x="19607" y="9765"/>
                </a:cubicBezTo>
                <a:cubicBezTo>
                  <a:pt x="18939" y="8758"/>
                  <a:pt x="18473" y="8041"/>
                  <a:pt x="18659" y="6743"/>
                </a:cubicBezTo>
                <a:cubicBezTo>
                  <a:pt x="18939" y="4632"/>
                  <a:pt x="19063" y="-618"/>
                  <a:pt x="14591" y="60"/>
                </a:cubicBezTo>
                <a:cubicBezTo>
                  <a:pt x="12976" y="312"/>
                  <a:pt x="11718" y="1842"/>
                  <a:pt x="10786" y="3373"/>
                </a:cubicBezTo>
                <a:cubicBezTo>
                  <a:pt x="10010" y="4671"/>
                  <a:pt x="8597" y="4787"/>
                  <a:pt x="7463" y="5097"/>
                </a:cubicBezTo>
                <a:cubicBezTo>
                  <a:pt x="6066" y="5465"/>
                  <a:pt x="4637" y="6027"/>
                  <a:pt x="3348" y="6860"/>
                </a:cubicBezTo>
                <a:cubicBezTo>
                  <a:pt x="693" y="8564"/>
                  <a:pt x="-99" y="11005"/>
                  <a:pt x="10" y="14124"/>
                </a:cubicBezTo>
                <a:cubicBezTo>
                  <a:pt x="41" y="15073"/>
                  <a:pt x="149" y="16565"/>
                  <a:pt x="1423" y="18309"/>
                </a:cubicBezTo>
                <a:cubicBezTo>
                  <a:pt x="3146" y="20653"/>
                  <a:pt x="5662" y="20982"/>
                  <a:pt x="8675" y="19897"/>
                </a:cubicBezTo>
                <a:cubicBezTo>
                  <a:pt x="9373" y="19645"/>
                  <a:pt x="10026" y="19258"/>
                  <a:pt x="10709" y="18967"/>
                </a:cubicBezTo>
                <a:cubicBezTo>
                  <a:pt x="11408" y="18657"/>
                  <a:pt x="12153" y="18464"/>
                  <a:pt x="12898" y="18367"/>
                </a:cubicBezTo>
                <a:cubicBezTo>
                  <a:pt x="14622" y="18173"/>
                  <a:pt x="16423" y="18541"/>
                  <a:pt x="18085" y="17902"/>
                </a:cubicBezTo>
                <a:cubicBezTo>
                  <a:pt x="18970" y="17553"/>
                  <a:pt x="19777" y="16933"/>
                  <a:pt x="20414" y="16100"/>
                </a:cubicBezTo>
                <a:cubicBezTo>
                  <a:pt x="21206" y="15054"/>
                  <a:pt x="21501" y="13621"/>
                  <a:pt x="21097" y="12265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4" name="Freeform 11"/>
          <p:cNvSpPr/>
          <p:nvPr/>
        </p:nvSpPr>
        <p:spPr>
          <a:xfrm flipV="1">
            <a:off x="8941327" y="-1"/>
            <a:ext cx="3250673" cy="269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gradFill>
            <a:gsLst>
              <a:gs pos="0">
                <a:srgbClr val="61E5CB">
                  <a:alpha val="10000"/>
                </a:srgbClr>
              </a:gs>
              <a:gs pos="100000">
                <a:srgbClr val="61E5CB">
                  <a:alpha val="49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34" name="Group 8"/>
          <p:cNvGrpSpPr/>
          <p:nvPr/>
        </p:nvGrpSpPr>
        <p:grpSpPr>
          <a:xfrm>
            <a:off x="755837" y="2294589"/>
            <a:ext cx="2552391" cy="4567928"/>
            <a:chOff x="0" y="0"/>
            <a:chExt cx="2552390" cy="4567926"/>
          </a:xfrm>
        </p:grpSpPr>
        <p:sp>
          <p:nvSpPr>
            <p:cNvPr id="1425" name="Freeform 60"/>
            <p:cNvSpPr/>
            <p:nvPr/>
          </p:nvSpPr>
          <p:spPr>
            <a:xfrm>
              <a:off x="0" y="-1"/>
              <a:ext cx="1557027" cy="413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49" h="20104" extrusionOk="0">
                  <a:moveTo>
                    <a:pt x="1375" y="33"/>
                  </a:moveTo>
                  <a:cubicBezTo>
                    <a:pt x="2719" y="-283"/>
                    <a:pt x="4064" y="1804"/>
                    <a:pt x="4064" y="1804"/>
                  </a:cubicBezTo>
                  <a:cubicBezTo>
                    <a:pt x="6354" y="3269"/>
                    <a:pt x="9569" y="1315"/>
                    <a:pt x="9254" y="3514"/>
                  </a:cubicBezTo>
                  <a:cubicBezTo>
                    <a:pt x="8708" y="7351"/>
                    <a:pt x="18373" y="4715"/>
                    <a:pt x="13919" y="8725"/>
                  </a:cubicBezTo>
                  <a:cubicBezTo>
                    <a:pt x="9443" y="12736"/>
                    <a:pt x="17848" y="10995"/>
                    <a:pt x="15074" y="14232"/>
                  </a:cubicBezTo>
                  <a:cubicBezTo>
                    <a:pt x="12301" y="17459"/>
                    <a:pt x="15894" y="21317"/>
                    <a:pt x="11733" y="19739"/>
                  </a:cubicBezTo>
                  <a:cubicBezTo>
                    <a:pt x="11733" y="19739"/>
                    <a:pt x="8056" y="15830"/>
                    <a:pt x="4253" y="14619"/>
                  </a:cubicBezTo>
                  <a:cubicBezTo>
                    <a:pt x="471" y="13418"/>
                    <a:pt x="6543" y="11983"/>
                    <a:pt x="5346" y="10344"/>
                  </a:cubicBezTo>
                  <a:cubicBezTo>
                    <a:pt x="3623" y="7962"/>
                    <a:pt x="-516" y="8054"/>
                    <a:pt x="2467" y="5489"/>
                  </a:cubicBezTo>
                  <a:cubicBezTo>
                    <a:pt x="5451" y="2934"/>
                    <a:pt x="-3227" y="1091"/>
                    <a:pt x="1375" y="33"/>
                  </a:cubicBezTo>
                  <a:close/>
                </a:path>
              </a:pathLst>
            </a:custGeom>
            <a:solidFill>
              <a:srgbClr val="754A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6" name="Freeform 61"/>
            <p:cNvSpPr/>
            <p:nvPr/>
          </p:nvSpPr>
          <p:spPr>
            <a:xfrm>
              <a:off x="540287" y="837495"/>
              <a:ext cx="775656" cy="2914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34" y="21600"/>
                  </a:moveTo>
                  <a:cubicBezTo>
                    <a:pt x="16127" y="20670"/>
                    <a:pt x="10247" y="14131"/>
                    <a:pt x="9898" y="10227"/>
                  </a:cubicBezTo>
                  <a:cubicBezTo>
                    <a:pt x="9723" y="8243"/>
                    <a:pt x="7511" y="7407"/>
                    <a:pt x="5531" y="6678"/>
                  </a:cubicBezTo>
                  <a:cubicBezTo>
                    <a:pt x="3668" y="5966"/>
                    <a:pt x="2038" y="5361"/>
                    <a:pt x="2969" y="3982"/>
                  </a:cubicBezTo>
                  <a:cubicBezTo>
                    <a:pt x="4774" y="1317"/>
                    <a:pt x="58" y="170"/>
                    <a:pt x="0" y="17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757" y="46"/>
                    <a:pt x="5706" y="1224"/>
                    <a:pt x="3784" y="4013"/>
                  </a:cubicBezTo>
                  <a:cubicBezTo>
                    <a:pt x="2911" y="5315"/>
                    <a:pt x="4367" y="5857"/>
                    <a:pt x="6230" y="6539"/>
                  </a:cubicBezTo>
                  <a:cubicBezTo>
                    <a:pt x="8151" y="7267"/>
                    <a:pt x="10538" y="8166"/>
                    <a:pt x="10713" y="10227"/>
                  </a:cubicBezTo>
                  <a:cubicBezTo>
                    <a:pt x="11062" y="14410"/>
                    <a:pt x="17117" y="20577"/>
                    <a:pt x="21600" y="21430"/>
                  </a:cubicBezTo>
                  <a:lnTo>
                    <a:pt x="21134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429" name="Group 11"/>
            <p:cNvGrpSpPr/>
            <p:nvPr/>
          </p:nvGrpSpPr>
          <p:grpSpPr>
            <a:xfrm>
              <a:off x="1144562" y="2049939"/>
              <a:ext cx="1407829" cy="1939461"/>
              <a:chOff x="0" y="0"/>
              <a:chExt cx="1407827" cy="1939460"/>
            </a:xfrm>
          </p:grpSpPr>
          <p:sp>
            <p:nvSpPr>
              <p:cNvPr id="1427" name="Freeform 62"/>
              <p:cNvSpPr/>
              <p:nvPr/>
            </p:nvSpPr>
            <p:spPr>
              <a:xfrm>
                <a:off x="-1" y="0"/>
                <a:ext cx="1407829" cy="1768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79" h="21346" extrusionOk="0">
                    <a:moveTo>
                      <a:pt x="3288" y="21346"/>
                    </a:moveTo>
                    <a:cubicBezTo>
                      <a:pt x="2949" y="21346"/>
                      <a:pt x="2579" y="21295"/>
                      <a:pt x="2147" y="21245"/>
                    </a:cubicBezTo>
                    <a:cubicBezTo>
                      <a:pt x="1128" y="21068"/>
                      <a:pt x="480" y="20614"/>
                      <a:pt x="172" y="19933"/>
                    </a:cubicBezTo>
                    <a:cubicBezTo>
                      <a:pt x="-538" y="18242"/>
                      <a:pt x="1097" y="15517"/>
                      <a:pt x="2455" y="14205"/>
                    </a:cubicBezTo>
                    <a:cubicBezTo>
                      <a:pt x="2486" y="14205"/>
                      <a:pt x="4739" y="11934"/>
                      <a:pt x="4492" y="8805"/>
                    </a:cubicBezTo>
                    <a:cubicBezTo>
                      <a:pt x="4461" y="8300"/>
                      <a:pt x="4399" y="7795"/>
                      <a:pt x="4337" y="7392"/>
                    </a:cubicBezTo>
                    <a:cubicBezTo>
                      <a:pt x="4152" y="6155"/>
                      <a:pt x="4029" y="5247"/>
                      <a:pt x="4677" y="4666"/>
                    </a:cubicBezTo>
                    <a:cubicBezTo>
                      <a:pt x="5263" y="4136"/>
                      <a:pt x="6374" y="3909"/>
                      <a:pt x="8380" y="3884"/>
                    </a:cubicBezTo>
                    <a:cubicBezTo>
                      <a:pt x="11928" y="3884"/>
                      <a:pt x="13317" y="2673"/>
                      <a:pt x="14428" y="1714"/>
                    </a:cubicBezTo>
                    <a:cubicBezTo>
                      <a:pt x="14921" y="1310"/>
                      <a:pt x="15353" y="932"/>
                      <a:pt x="15909" y="679"/>
                    </a:cubicBezTo>
                    <a:cubicBezTo>
                      <a:pt x="15909" y="679"/>
                      <a:pt x="15909" y="679"/>
                      <a:pt x="15909" y="679"/>
                    </a:cubicBezTo>
                    <a:cubicBezTo>
                      <a:pt x="17668" y="-103"/>
                      <a:pt x="19550" y="-229"/>
                      <a:pt x="20352" y="402"/>
                    </a:cubicBezTo>
                    <a:cubicBezTo>
                      <a:pt x="20723" y="705"/>
                      <a:pt x="21062" y="1285"/>
                      <a:pt x="20414" y="2370"/>
                    </a:cubicBezTo>
                    <a:cubicBezTo>
                      <a:pt x="19828" y="3379"/>
                      <a:pt x="19087" y="4010"/>
                      <a:pt x="18470" y="4515"/>
                    </a:cubicBezTo>
                    <a:cubicBezTo>
                      <a:pt x="17668" y="5196"/>
                      <a:pt x="17112" y="5650"/>
                      <a:pt x="17390" y="6534"/>
                    </a:cubicBezTo>
                    <a:cubicBezTo>
                      <a:pt x="17483" y="6735"/>
                      <a:pt x="17544" y="6963"/>
                      <a:pt x="17606" y="7164"/>
                    </a:cubicBezTo>
                    <a:cubicBezTo>
                      <a:pt x="18161" y="8704"/>
                      <a:pt x="18779" y="10420"/>
                      <a:pt x="15600" y="11606"/>
                    </a:cubicBezTo>
                    <a:cubicBezTo>
                      <a:pt x="14921" y="11858"/>
                      <a:pt x="14304" y="12035"/>
                      <a:pt x="13749" y="12211"/>
                    </a:cubicBezTo>
                    <a:cubicBezTo>
                      <a:pt x="11527" y="12943"/>
                      <a:pt x="10169" y="13372"/>
                      <a:pt x="8657" y="15996"/>
                    </a:cubicBezTo>
                    <a:cubicBezTo>
                      <a:pt x="8380" y="16501"/>
                      <a:pt x="8102" y="16980"/>
                      <a:pt x="7855" y="17435"/>
                    </a:cubicBezTo>
                    <a:cubicBezTo>
                      <a:pt x="6652" y="19655"/>
                      <a:pt x="5757" y="21346"/>
                      <a:pt x="3288" y="21346"/>
                    </a:cubicBezTo>
                    <a:close/>
                    <a:moveTo>
                      <a:pt x="16125" y="1007"/>
                    </a:moveTo>
                    <a:cubicBezTo>
                      <a:pt x="15631" y="1209"/>
                      <a:pt x="15230" y="1563"/>
                      <a:pt x="14767" y="1966"/>
                    </a:cubicBezTo>
                    <a:cubicBezTo>
                      <a:pt x="13564" y="2976"/>
                      <a:pt x="12113" y="4237"/>
                      <a:pt x="8380" y="4263"/>
                    </a:cubicBezTo>
                    <a:cubicBezTo>
                      <a:pt x="6528" y="4263"/>
                      <a:pt x="5479" y="4464"/>
                      <a:pt x="5016" y="4893"/>
                    </a:cubicBezTo>
                    <a:cubicBezTo>
                      <a:pt x="4492" y="5373"/>
                      <a:pt x="4615" y="6206"/>
                      <a:pt x="4769" y="7341"/>
                    </a:cubicBezTo>
                    <a:cubicBezTo>
                      <a:pt x="4831" y="7770"/>
                      <a:pt x="4893" y="8250"/>
                      <a:pt x="4924" y="8805"/>
                    </a:cubicBezTo>
                    <a:cubicBezTo>
                      <a:pt x="5171" y="12060"/>
                      <a:pt x="2887" y="14356"/>
                      <a:pt x="2795" y="14457"/>
                    </a:cubicBezTo>
                    <a:cubicBezTo>
                      <a:pt x="1468" y="15744"/>
                      <a:pt x="-44" y="18318"/>
                      <a:pt x="573" y="19807"/>
                    </a:cubicBezTo>
                    <a:cubicBezTo>
                      <a:pt x="820" y="20387"/>
                      <a:pt x="1375" y="20740"/>
                      <a:pt x="2239" y="20892"/>
                    </a:cubicBezTo>
                    <a:cubicBezTo>
                      <a:pt x="5263" y="21371"/>
                      <a:pt x="6096" y="19832"/>
                      <a:pt x="7454" y="17283"/>
                    </a:cubicBezTo>
                    <a:cubicBezTo>
                      <a:pt x="7701" y="16829"/>
                      <a:pt x="7979" y="16350"/>
                      <a:pt x="8256" y="15845"/>
                    </a:cubicBezTo>
                    <a:cubicBezTo>
                      <a:pt x="9861" y="13094"/>
                      <a:pt x="11342" y="12615"/>
                      <a:pt x="13595" y="11883"/>
                    </a:cubicBezTo>
                    <a:cubicBezTo>
                      <a:pt x="14119" y="11707"/>
                      <a:pt x="14736" y="11505"/>
                      <a:pt x="15415" y="11278"/>
                    </a:cubicBezTo>
                    <a:cubicBezTo>
                      <a:pt x="18254" y="10218"/>
                      <a:pt x="17729" y="8805"/>
                      <a:pt x="17205" y="7265"/>
                    </a:cubicBezTo>
                    <a:cubicBezTo>
                      <a:pt x="17112" y="7064"/>
                      <a:pt x="17051" y="6836"/>
                      <a:pt x="16989" y="6635"/>
                    </a:cubicBezTo>
                    <a:cubicBezTo>
                      <a:pt x="16649" y="5524"/>
                      <a:pt x="17297" y="4969"/>
                      <a:pt x="18161" y="4263"/>
                    </a:cubicBezTo>
                    <a:cubicBezTo>
                      <a:pt x="18779" y="3733"/>
                      <a:pt x="19488" y="3152"/>
                      <a:pt x="20013" y="2219"/>
                    </a:cubicBezTo>
                    <a:cubicBezTo>
                      <a:pt x="20321" y="1739"/>
                      <a:pt x="20537" y="1058"/>
                      <a:pt x="20044" y="679"/>
                    </a:cubicBezTo>
                    <a:cubicBezTo>
                      <a:pt x="19396" y="150"/>
                      <a:pt x="17699" y="301"/>
                      <a:pt x="16125" y="1007"/>
                    </a:cubicBezTo>
                    <a:close/>
                  </a:path>
                </a:pathLst>
              </a:custGeom>
              <a:solidFill>
                <a:srgbClr val="6943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28" name="Freeform 63"/>
              <p:cNvSpPr/>
              <p:nvPr/>
            </p:nvSpPr>
            <p:spPr>
              <a:xfrm>
                <a:off x="119955" y="238159"/>
                <a:ext cx="1056350" cy="1701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9" y="21600"/>
                    </a:moveTo>
                    <a:cubicBezTo>
                      <a:pt x="0" y="21573"/>
                      <a:pt x="0" y="21573"/>
                      <a:pt x="0" y="21573"/>
                    </a:cubicBezTo>
                    <a:cubicBezTo>
                      <a:pt x="43" y="21228"/>
                      <a:pt x="770" y="12870"/>
                      <a:pt x="6202" y="10429"/>
                    </a:cubicBezTo>
                    <a:cubicBezTo>
                      <a:pt x="12147" y="7722"/>
                      <a:pt x="13987" y="4856"/>
                      <a:pt x="14885" y="2919"/>
                    </a:cubicBezTo>
                    <a:cubicBezTo>
                      <a:pt x="15954" y="637"/>
                      <a:pt x="21301" y="27"/>
                      <a:pt x="21514" y="0"/>
                    </a:cubicBezTo>
                    <a:cubicBezTo>
                      <a:pt x="21600" y="371"/>
                      <a:pt x="21600" y="371"/>
                      <a:pt x="21600" y="371"/>
                    </a:cubicBezTo>
                    <a:cubicBezTo>
                      <a:pt x="21557" y="371"/>
                      <a:pt x="16425" y="955"/>
                      <a:pt x="15484" y="3025"/>
                    </a:cubicBezTo>
                    <a:cubicBezTo>
                      <a:pt x="14543" y="5015"/>
                      <a:pt x="12661" y="7961"/>
                      <a:pt x="6544" y="10720"/>
                    </a:cubicBezTo>
                    <a:cubicBezTo>
                      <a:pt x="1369" y="13056"/>
                      <a:pt x="599" y="21520"/>
                      <a:pt x="599" y="21600"/>
                    </a:cubicBezTo>
                    <a:close/>
                  </a:path>
                </a:pathLst>
              </a:custGeom>
              <a:solidFill>
                <a:srgbClr val="6943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430" name="Freeform 64"/>
            <p:cNvSpPr/>
            <p:nvPr/>
          </p:nvSpPr>
          <p:spPr>
            <a:xfrm>
              <a:off x="881495" y="665366"/>
              <a:ext cx="1232745" cy="3246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47" h="20400" extrusionOk="0">
                  <a:moveTo>
                    <a:pt x="13643" y="48"/>
                  </a:moveTo>
                  <a:cubicBezTo>
                    <a:pt x="11115" y="-359"/>
                    <a:pt x="11648" y="1913"/>
                    <a:pt x="10581" y="3593"/>
                  </a:cubicBezTo>
                  <a:cubicBezTo>
                    <a:pt x="9514" y="5274"/>
                    <a:pt x="-1300" y="4329"/>
                    <a:pt x="3250" y="8544"/>
                  </a:cubicBezTo>
                  <a:cubicBezTo>
                    <a:pt x="7772" y="12759"/>
                    <a:pt x="-2480" y="9949"/>
                    <a:pt x="582" y="13625"/>
                  </a:cubicBezTo>
                  <a:cubicBezTo>
                    <a:pt x="3643" y="17315"/>
                    <a:pt x="834" y="21241"/>
                    <a:pt x="4177" y="20243"/>
                  </a:cubicBezTo>
                  <a:cubicBezTo>
                    <a:pt x="7519" y="19245"/>
                    <a:pt x="6059" y="14610"/>
                    <a:pt x="9514" y="14059"/>
                  </a:cubicBezTo>
                  <a:cubicBezTo>
                    <a:pt x="12997" y="13507"/>
                    <a:pt x="13558" y="12864"/>
                    <a:pt x="10132" y="11367"/>
                  </a:cubicBezTo>
                  <a:cubicBezTo>
                    <a:pt x="6677" y="9870"/>
                    <a:pt x="19120" y="8386"/>
                    <a:pt x="16058" y="5366"/>
                  </a:cubicBezTo>
                  <a:cubicBezTo>
                    <a:pt x="12969" y="2346"/>
                    <a:pt x="16564" y="508"/>
                    <a:pt x="13643" y="48"/>
                  </a:cubicBezTo>
                  <a:close/>
                </a:path>
              </a:pathLst>
            </a:custGeom>
            <a:solidFill>
              <a:srgbClr val="61E5C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1" name="Freeform 65"/>
            <p:cNvSpPr/>
            <p:nvPr/>
          </p:nvSpPr>
          <p:spPr>
            <a:xfrm>
              <a:off x="1191390" y="1510301"/>
              <a:ext cx="613089" cy="2348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39" h="21600" extrusionOk="0">
                  <a:moveTo>
                    <a:pt x="3501" y="21600"/>
                  </a:moveTo>
                  <a:cubicBezTo>
                    <a:pt x="2812" y="20696"/>
                    <a:pt x="-3261" y="12579"/>
                    <a:pt x="2374" y="11598"/>
                  </a:cubicBezTo>
                  <a:cubicBezTo>
                    <a:pt x="7382" y="10733"/>
                    <a:pt x="7257" y="7367"/>
                    <a:pt x="6443" y="4193"/>
                  </a:cubicBezTo>
                  <a:cubicBezTo>
                    <a:pt x="5755" y="1385"/>
                    <a:pt x="17525" y="58"/>
                    <a:pt x="18026" y="0"/>
                  </a:cubicBezTo>
                  <a:cubicBezTo>
                    <a:pt x="18339" y="269"/>
                    <a:pt x="18339" y="269"/>
                    <a:pt x="18339" y="269"/>
                  </a:cubicBezTo>
                  <a:cubicBezTo>
                    <a:pt x="18214" y="269"/>
                    <a:pt x="6756" y="1558"/>
                    <a:pt x="7382" y="4174"/>
                  </a:cubicBezTo>
                  <a:cubicBezTo>
                    <a:pt x="8134" y="7424"/>
                    <a:pt x="8259" y="10887"/>
                    <a:pt x="2812" y="11829"/>
                  </a:cubicBezTo>
                  <a:cubicBezTo>
                    <a:pt x="-1445" y="12579"/>
                    <a:pt x="2499" y="19100"/>
                    <a:pt x="4377" y="21542"/>
                  </a:cubicBezTo>
                  <a:lnTo>
                    <a:pt x="3501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2" name="Freeform 71"/>
            <p:cNvSpPr/>
            <p:nvPr/>
          </p:nvSpPr>
          <p:spPr>
            <a:xfrm>
              <a:off x="576845" y="3533004"/>
              <a:ext cx="1154293" cy="103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500" y="21600"/>
                  </a:lnTo>
                  <a:lnTo>
                    <a:pt x="510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3" name="Freeform 67"/>
            <p:cNvSpPr/>
            <p:nvPr/>
          </p:nvSpPr>
          <p:spPr>
            <a:xfrm>
              <a:off x="576845" y="3533003"/>
              <a:ext cx="1137773" cy="103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10382" y="2351"/>
                    <a:pt x="10382" y="21600"/>
                  </a:cubicBezTo>
                  <a:cubicBezTo>
                    <a:pt x="5092" y="21600"/>
                    <a:pt x="5092" y="21600"/>
                    <a:pt x="5092" y="2160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452C4A">
                <a:alpha val="3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37" name="Group 20"/>
          <p:cNvGrpSpPr/>
          <p:nvPr/>
        </p:nvGrpSpPr>
        <p:grpSpPr>
          <a:xfrm>
            <a:off x="9616885" y="4646819"/>
            <a:ext cx="2557982" cy="2218690"/>
            <a:chOff x="0" y="0"/>
            <a:chExt cx="2557981" cy="2218689"/>
          </a:xfrm>
        </p:grpSpPr>
        <p:sp>
          <p:nvSpPr>
            <p:cNvPr id="1435" name="Freeform: Shape 18"/>
            <p:cNvSpPr/>
            <p:nvPr/>
          </p:nvSpPr>
          <p:spPr>
            <a:xfrm flipH="1">
              <a:off x="0" y="-1"/>
              <a:ext cx="2557982" cy="2157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7" h="18739" extrusionOk="0">
                  <a:moveTo>
                    <a:pt x="20374" y="16144"/>
                  </a:moveTo>
                  <a:cubicBezTo>
                    <a:pt x="20470" y="15037"/>
                    <a:pt x="18190" y="15037"/>
                    <a:pt x="16443" y="15237"/>
                  </a:cubicBezTo>
                  <a:cubicBezTo>
                    <a:pt x="18767" y="13797"/>
                    <a:pt x="20792" y="11936"/>
                    <a:pt x="20028" y="10066"/>
                  </a:cubicBezTo>
                  <a:cubicBezTo>
                    <a:pt x="18425" y="6161"/>
                    <a:pt x="13209" y="10465"/>
                    <a:pt x="11438" y="12959"/>
                  </a:cubicBezTo>
                  <a:cubicBezTo>
                    <a:pt x="11438" y="12959"/>
                    <a:pt x="19320" y="2166"/>
                    <a:pt x="14414" y="183"/>
                  </a:cubicBezTo>
                  <a:cubicBezTo>
                    <a:pt x="10030" y="-1591"/>
                    <a:pt x="8204" y="10053"/>
                    <a:pt x="8029" y="11228"/>
                  </a:cubicBezTo>
                  <a:cubicBezTo>
                    <a:pt x="8188" y="10105"/>
                    <a:pt x="9536" y="-385"/>
                    <a:pt x="4500" y="114"/>
                  </a:cubicBezTo>
                  <a:cubicBezTo>
                    <a:pt x="-808" y="639"/>
                    <a:pt x="51" y="18413"/>
                    <a:pt x="51" y="18413"/>
                  </a:cubicBezTo>
                  <a:cubicBezTo>
                    <a:pt x="51" y="18413"/>
                    <a:pt x="20040" y="20009"/>
                    <a:pt x="20374" y="1614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54A7D"/>
                </a:gs>
                <a:gs pos="47000">
                  <a:srgbClr val="6E8299"/>
                </a:gs>
                <a:gs pos="100000">
                  <a:srgbClr val="61E5CB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36" name="Freeform: Shape 19"/>
            <p:cNvSpPr/>
            <p:nvPr/>
          </p:nvSpPr>
          <p:spPr>
            <a:xfrm flipH="1">
              <a:off x="985814" y="1235003"/>
              <a:ext cx="1362314" cy="983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32" h="20642" extrusionOk="0">
                  <a:moveTo>
                    <a:pt x="10906" y="20338"/>
                  </a:moveTo>
                  <a:cubicBezTo>
                    <a:pt x="10906" y="20338"/>
                    <a:pt x="20227" y="14721"/>
                    <a:pt x="17982" y="9868"/>
                  </a:cubicBezTo>
                  <a:cubicBezTo>
                    <a:pt x="16564" y="6808"/>
                    <a:pt x="13829" y="12006"/>
                    <a:pt x="13829" y="12006"/>
                  </a:cubicBezTo>
                  <a:cubicBezTo>
                    <a:pt x="13829" y="12006"/>
                    <a:pt x="17431" y="4649"/>
                    <a:pt x="14313" y="2417"/>
                  </a:cubicBezTo>
                  <a:cubicBezTo>
                    <a:pt x="11074" y="90"/>
                    <a:pt x="9340" y="8569"/>
                    <a:pt x="9340" y="8569"/>
                  </a:cubicBezTo>
                  <a:cubicBezTo>
                    <a:pt x="9340" y="8569"/>
                    <a:pt x="10543" y="1138"/>
                    <a:pt x="8076" y="90"/>
                  </a:cubicBezTo>
                  <a:cubicBezTo>
                    <a:pt x="5610" y="-958"/>
                    <a:pt x="5422" y="7521"/>
                    <a:pt x="5422" y="7521"/>
                  </a:cubicBezTo>
                  <a:cubicBezTo>
                    <a:pt x="5422" y="7521"/>
                    <a:pt x="2243" y="834"/>
                    <a:pt x="347" y="6169"/>
                  </a:cubicBezTo>
                  <a:cubicBezTo>
                    <a:pt x="-1373" y="11000"/>
                    <a:pt x="3849" y="20642"/>
                    <a:pt x="3849" y="20642"/>
                  </a:cubicBezTo>
                </a:path>
              </a:pathLst>
            </a:cu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438" name="Rectangle 4"/>
          <p:cNvSpPr txBox="1"/>
          <p:nvPr/>
        </p:nvSpPr>
        <p:spPr>
          <a:xfrm>
            <a:off x="2654073" y="2085449"/>
            <a:ext cx="7835182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1500" b="1">
                <a:solidFill>
                  <a:srgbClr val="452C4A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r>
              <a:rPr lang="en-CA" sz="4800" dirty="0">
                <a:latin typeface="+mn-lt"/>
                <a:ea typeface="Microsoft YaHei" panose="020B0503020204020204" pitchFamily="34" charset="-122"/>
              </a:rPr>
              <a:t>Congratulations! </a:t>
            </a:r>
          </a:p>
          <a:p>
            <a:r>
              <a:rPr lang="en-CA" sz="4800" dirty="0">
                <a:latin typeface="+mn-lt"/>
                <a:ea typeface="Microsoft YaHei" panose="020B0503020204020204" pitchFamily="34" charset="-122"/>
              </a:rPr>
              <a:t>You did it!</a:t>
            </a:r>
            <a:endParaRPr sz="4800" dirty="0">
              <a:latin typeface="+mn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727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+mn-lt"/>
              </a:rPr>
              <a:t>Why</a:t>
            </a:r>
            <a:r>
              <a:rPr lang="zh-CN" altLang="en-US" dirty="0">
                <a:latin typeface="+mn-lt"/>
              </a:rPr>
              <a:t> </a:t>
            </a:r>
            <a:r>
              <a:rPr lang="en-CA" altLang="zh-CN" dirty="0">
                <a:latin typeface="+mn-lt"/>
              </a:rPr>
              <a:t>Digital Analytics</a:t>
            </a:r>
            <a:r>
              <a:rPr lang="en-US" altLang="zh-CN" dirty="0">
                <a:latin typeface="+mn-lt"/>
              </a:rPr>
              <a:t>?</a:t>
            </a:r>
            <a:endParaRPr lang="zh-CN" altLang="en-US" dirty="0">
              <a:latin typeface="+mn-lt"/>
            </a:endParaRPr>
          </a:p>
        </p:txBody>
      </p:sp>
      <p:pic>
        <p:nvPicPr>
          <p:cNvPr id="5" name="Picture 4" descr="A picture containing marketplace, scene, indoor, filled&#10;&#10;Description automatically generated">
            <a:extLst>
              <a:ext uri="{FF2B5EF4-FFF2-40B4-BE49-F238E27FC236}">
                <a16:creationId xmlns:a16="http://schemas.microsoft.com/office/drawing/2014/main" id="{E9E42F9D-A390-CC4A-9568-B56065A8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43" y="2729771"/>
            <a:ext cx="3888921" cy="2084258"/>
          </a:xfrm>
          <a:prstGeom prst="rect">
            <a:avLst/>
          </a:prstGeom>
        </p:spPr>
      </p:pic>
      <p:pic>
        <p:nvPicPr>
          <p:cNvPr id="10" name="Picture 9" descr="A picture containing person, indoor, holding, table&#10;&#10;Description automatically generated">
            <a:extLst>
              <a:ext uri="{FF2B5EF4-FFF2-40B4-BE49-F238E27FC236}">
                <a16:creationId xmlns:a16="http://schemas.microsoft.com/office/drawing/2014/main" id="{719B91C5-8972-144F-9EBB-3DE972CC8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55" y="2729771"/>
            <a:ext cx="3721890" cy="208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45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Digital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3" name="Picture 2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23703F6-B7D2-4BAC-907E-6057CD6F0B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1" b="5324"/>
          <a:stretch/>
        </p:blipFill>
        <p:spPr>
          <a:xfrm>
            <a:off x="3309260" y="1653448"/>
            <a:ext cx="5573480" cy="3839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C7C6CA-BE8E-4B4E-8974-7CB9F70FBA8D}"/>
              </a:ext>
            </a:extLst>
          </p:cNvPr>
          <p:cNvSpPr txBox="1"/>
          <p:nvPr/>
        </p:nvSpPr>
        <p:spPr>
          <a:xfrm>
            <a:off x="4014822" y="5799551"/>
            <a:ext cx="41623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4"/>
              </a:rPr>
              <a:t>https://www.googlemerchandisestore.com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1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>
                <a:latin typeface="+mn-lt"/>
              </a:rPr>
              <a:t>BI Tools for Digital Analytics</a:t>
            </a:r>
            <a:endParaRPr lang="zh-CN" altLang="en-US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124A0-3165-3149-B97C-406432A46819}"/>
              </a:ext>
            </a:extLst>
          </p:cNvPr>
          <p:cNvSpPr txBox="1"/>
          <p:nvPr/>
        </p:nvSpPr>
        <p:spPr>
          <a:xfrm>
            <a:off x="2185241" y="2274839"/>
            <a:ext cx="7821518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Analytic:</a:t>
            </a:r>
            <a:r>
              <a:rPr lang="zh-CN" altLang="en-US" dirty="0"/>
              <a:t> </a:t>
            </a:r>
            <a:r>
              <a:rPr lang="en-CA" dirty="0">
                <a:hlinkClick r:id="rId2"/>
              </a:rPr>
              <a:t>https://analytics.google.com/analytics/web/provision/#/provision</a:t>
            </a:r>
            <a:endParaRPr lang="en-CA" dirty="0"/>
          </a:p>
          <a:p>
            <a:endParaRPr kumimoji="0" lang="en-CA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Account:</a:t>
            </a:r>
            <a:r>
              <a:rPr lang="zh-CN" altLang="en-US" dirty="0"/>
              <a:t> </a:t>
            </a:r>
            <a:r>
              <a:rPr lang="en-CA" dirty="0">
                <a:hlinkClick r:id="rId3"/>
              </a:rPr>
              <a:t>https://support.google.com/analytics/answer/6367342#access</a:t>
            </a:r>
            <a:endParaRPr lang="en-CA" dirty="0"/>
          </a:p>
          <a:p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Demo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Dashboard: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CA" dirty="0">
                <a:hlinkClick r:id="rId4"/>
              </a:rPr>
              <a:t>https://analytics.google.com/analytics/web/?utm_source=demoaccount&amp;utm_medium=demoaccount&amp;utm_campaign=demoaccount#/report/visitors-overview/a54516992w87479473p92320289/</a:t>
            </a:r>
            <a:endParaRPr lang="en-CA" dirty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0419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>
                <a:latin typeface="+mn-lt"/>
              </a:rPr>
              <a:t>Alternative Way to Google Analytics</a:t>
            </a:r>
            <a:endParaRPr lang="zh-CN" alt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4D02FF-D330-4B3F-A629-FD4C5DA6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00" y="1800000"/>
            <a:ext cx="576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3073B-5822-4A51-BF03-4F6CF31B7852}"/>
              </a:ext>
            </a:extLst>
          </p:cNvPr>
          <p:cNvSpPr txBox="1"/>
          <p:nvPr/>
        </p:nvSpPr>
        <p:spPr>
          <a:xfrm>
            <a:off x="3216000" y="4325427"/>
            <a:ext cx="16888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Google Analytics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A9D27-3E4A-43E1-9185-2DECD5593B38}"/>
              </a:ext>
            </a:extLst>
          </p:cNvPr>
          <p:cNvSpPr txBox="1"/>
          <p:nvPr/>
        </p:nvSpPr>
        <p:spPr>
          <a:xfrm>
            <a:off x="5251579" y="4325426"/>
            <a:ext cx="16888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Google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BigQuery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3BC6E-510A-406E-9207-ACF1F93625A3}"/>
              </a:ext>
            </a:extLst>
          </p:cNvPr>
          <p:cNvSpPr txBox="1"/>
          <p:nvPr/>
        </p:nvSpPr>
        <p:spPr>
          <a:xfrm>
            <a:off x="7039275" y="2048222"/>
            <a:ext cx="19367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Google Data Studio</a:t>
            </a:r>
          </a:p>
        </p:txBody>
      </p:sp>
    </p:spTree>
    <p:extLst>
      <p:ext uri="{BB962C8B-B14F-4D97-AF65-F5344CB8AC3E}">
        <p14:creationId xmlns:p14="http://schemas.microsoft.com/office/powerpoint/2010/main" val="269059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D5F38-FAF3-4DCE-B261-EDD3FD933DD5}"/>
              </a:ext>
            </a:extLst>
          </p:cNvPr>
          <p:cNvSpPr txBox="1"/>
          <p:nvPr/>
        </p:nvSpPr>
        <p:spPr>
          <a:xfrm>
            <a:off x="4711655" y="2785833"/>
            <a:ext cx="2768707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Google Analytics Lab</a:t>
            </a:r>
          </a:p>
          <a:p>
            <a:pPr algn="ctr">
              <a:lnSpc>
                <a:spcPct val="120000"/>
              </a:lnSpc>
            </a:pPr>
            <a:r>
              <a:rPr lang="en-CA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  <a:cs typeface="Segoe UI Light" panose="020B0502040204020203" pitchFamily="34" charset="0"/>
              </a:rPr>
              <a:t>1. Schema</a:t>
            </a:r>
          </a:p>
        </p:txBody>
      </p:sp>
    </p:spTree>
    <p:extLst>
      <p:ext uri="{BB962C8B-B14F-4D97-AF65-F5344CB8AC3E}">
        <p14:creationId xmlns:p14="http://schemas.microsoft.com/office/powerpoint/2010/main" val="281309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: Shape 138"/>
          <p:cNvSpPr/>
          <p:nvPr/>
        </p:nvSpPr>
        <p:spPr>
          <a:xfrm>
            <a:off x="0" y="4127156"/>
            <a:ext cx="1890584" cy="2730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5" h="21598" extrusionOk="0">
                <a:moveTo>
                  <a:pt x="9409" y="0"/>
                </a:moveTo>
                <a:cubicBezTo>
                  <a:pt x="16715" y="32"/>
                  <a:pt x="16465" y="5814"/>
                  <a:pt x="15943" y="8230"/>
                </a:cubicBezTo>
                <a:cubicBezTo>
                  <a:pt x="15572" y="9814"/>
                  <a:pt x="16500" y="10689"/>
                  <a:pt x="17829" y="11918"/>
                </a:cubicBezTo>
                <a:cubicBezTo>
                  <a:pt x="18911" y="12935"/>
                  <a:pt x="20085" y="13408"/>
                  <a:pt x="20796" y="14968"/>
                </a:cubicBezTo>
                <a:cubicBezTo>
                  <a:pt x="21600" y="16623"/>
                  <a:pt x="21013" y="18372"/>
                  <a:pt x="19436" y="19649"/>
                </a:cubicBezTo>
                <a:cubicBezTo>
                  <a:pt x="18486" y="20412"/>
                  <a:pt x="17344" y="21028"/>
                  <a:pt x="16089" y="21468"/>
                </a:cubicBezTo>
                <a:lnTo>
                  <a:pt x="15647" y="21598"/>
                </a:lnTo>
                <a:lnTo>
                  <a:pt x="0" y="21598"/>
                </a:lnTo>
                <a:lnTo>
                  <a:pt x="0" y="4366"/>
                </a:lnTo>
                <a:lnTo>
                  <a:pt x="272" y="4116"/>
                </a:lnTo>
                <a:cubicBezTo>
                  <a:pt x="2126" y="2248"/>
                  <a:pt x="4630" y="381"/>
                  <a:pt x="7845" y="73"/>
                </a:cubicBezTo>
                <a:cubicBezTo>
                  <a:pt x="8401" y="21"/>
                  <a:pt x="8922" y="-2"/>
                  <a:pt x="9409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61E5CB"/>
              </a:gs>
            </a:gsLst>
            <a:lin ang="189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Freeform 11"/>
          <p:cNvSpPr/>
          <p:nvPr/>
        </p:nvSpPr>
        <p:spPr>
          <a:xfrm>
            <a:off x="9378777" y="4127156"/>
            <a:ext cx="2813223" cy="2730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1" h="21600" extrusionOk="0">
                <a:moveTo>
                  <a:pt x="17647" y="0"/>
                </a:moveTo>
                <a:cubicBezTo>
                  <a:pt x="16535" y="0"/>
                  <a:pt x="15253" y="501"/>
                  <a:pt x="13958" y="2019"/>
                </a:cubicBezTo>
                <a:cubicBezTo>
                  <a:pt x="9928" y="6753"/>
                  <a:pt x="12139" y="15122"/>
                  <a:pt x="8764" y="15364"/>
                </a:cubicBezTo>
                <a:cubicBezTo>
                  <a:pt x="8411" y="15380"/>
                  <a:pt x="8097" y="15396"/>
                  <a:pt x="7783" y="15396"/>
                </a:cubicBezTo>
                <a:cubicBezTo>
                  <a:pt x="7115" y="15396"/>
                  <a:pt x="6540" y="15348"/>
                  <a:pt x="6029" y="15299"/>
                </a:cubicBezTo>
                <a:cubicBezTo>
                  <a:pt x="5506" y="15251"/>
                  <a:pt x="5048" y="15202"/>
                  <a:pt x="4616" y="15202"/>
                </a:cubicBezTo>
                <a:cubicBezTo>
                  <a:pt x="3753" y="15202"/>
                  <a:pt x="2981" y="15396"/>
                  <a:pt x="2013" y="16139"/>
                </a:cubicBezTo>
                <a:cubicBezTo>
                  <a:pt x="-499" y="18078"/>
                  <a:pt x="50" y="21600"/>
                  <a:pt x="50" y="21600"/>
                </a:cubicBezTo>
                <a:cubicBezTo>
                  <a:pt x="21101" y="21600"/>
                  <a:pt x="21101" y="21600"/>
                  <a:pt x="21101" y="21600"/>
                </a:cubicBezTo>
                <a:cubicBezTo>
                  <a:pt x="21101" y="1616"/>
                  <a:pt x="21101" y="1616"/>
                  <a:pt x="21101" y="1616"/>
                </a:cubicBezTo>
                <a:cubicBezTo>
                  <a:pt x="21101" y="1616"/>
                  <a:pt x="19649" y="0"/>
                  <a:pt x="17647" y="0"/>
                </a:cubicBezTo>
              </a:path>
            </a:pathLst>
          </a:custGeom>
          <a:solidFill>
            <a:srgbClr val="61E5CB">
              <a:alpha val="40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913205-CC92-4097-84BD-34DEA191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dirty="0"/>
              <a:t>GA Table Schema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02A48-27C1-DA43-BD20-FC825E624E05}"/>
              </a:ext>
            </a:extLst>
          </p:cNvPr>
          <p:cNvSpPr txBox="1"/>
          <p:nvPr/>
        </p:nvSpPr>
        <p:spPr>
          <a:xfrm>
            <a:off x="838200" y="5042976"/>
            <a:ext cx="1106809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Table: </a:t>
            </a:r>
            <a:r>
              <a:rPr lang="en-US" dirty="0">
                <a:hlinkClick r:id="rId3"/>
              </a:rPr>
              <a:t>https://support.google.com/analytics/answer/3437719?hl=en</a:t>
            </a:r>
            <a:endParaRPr lang="en-US" dirty="0"/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Diagram: </a:t>
            </a:r>
            <a:r>
              <a:rPr lang="en-US" dirty="0">
                <a:hlinkClick r:id="rId4"/>
              </a:rPr>
              <a:t>https://storage.googleapis.com/e-nor/visualizations/bigquery/ga360-schema.html#section-collapsible-tree</a:t>
            </a:r>
            <a:endParaRPr lang="en-US" dirty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E0375-089D-BF4C-90F6-EE9411600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711" y="2309889"/>
            <a:ext cx="41529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8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18958</TotalTime>
  <Words>2651</Words>
  <Application>Microsoft Macintosh PowerPoint</Application>
  <PresentationFormat>Widescreen</PresentationFormat>
  <Paragraphs>368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Microsoft YaHei</vt:lpstr>
      <vt:lpstr>Segoe UI</vt:lpstr>
      <vt:lpstr>Arial</vt:lpstr>
      <vt:lpstr>Calibri</vt:lpstr>
      <vt:lpstr>Calibri Light</vt:lpstr>
      <vt:lpstr>Helvetica</vt:lpstr>
      <vt:lpstr>Office Theme</vt:lpstr>
      <vt:lpstr>PowerPoint Presentation</vt:lpstr>
      <vt:lpstr>Introduction</vt:lpstr>
      <vt:lpstr>Agenda</vt:lpstr>
      <vt:lpstr>Why Digital Analytics?</vt:lpstr>
      <vt:lpstr>Digital Analytics Example</vt:lpstr>
      <vt:lpstr>BI Tools for Digital Analytics</vt:lpstr>
      <vt:lpstr>Alternative Way to Google Analytics</vt:lpstr>
      <vt:lpstr>PowerPoint Presentation</vt:lpstr>
      <vt:lpstr>GA Table Schema</vt:lpstr>
      <vt:lpstr>Google BigQuery Test</vt:lpstr>
      <vt:lpstr>Nested Schema</vt:lpstr>
      <vt:lpstr>Nested Schema</vt:lpstr>
      <vt:lpstr>Google BigQuery Unest</vt:lpstr>
      <vt:lpstr>PowerPoint Presentation</vt:lpstr>
      <vt:lpstr>KPIs – Page Related</vt:lpstr>
      <vt:lpstr>Total Pageviews</vt:lpstr>
      <vt:lpstr>Total Unique Pageviews</vt:lpstr>
      <vt:lpstr>Average Time on Page</vt:lpstr>
      <vt:lpstr>Average Time on Page</vt:lpstr>
      <vt:lpstr>Average Time on Page</vt:lpstr>
      <vt:lpstr>Average Time on Page</vt:lpstr>
      <vt:lpstr>Average Time on Page</vt:lpstr>
      <vt:lpstr>Bounce Rate</vt:lpstr>
      <vt:lpstr>Bounce Rate</vt:lpstr>
      <vt:lpstr>Bounce Rate</vt:lpstr>
      <vt:lpstr>PowerPoint Presentation</vt:lpstr>
      <vt:lpstr>Final Query</vt:lpstr>
      <vt:lpstr>PowerPoint Presentation</vt:lpstr>
      <vt:lpstr>BI Tools Comparison</vt:lpstr>
      <vt:lpstr>Google Analytics Dashboard</vt:lpstr>
      <vt:lpstr>Google Analytics Dashboard</vt:lpstr>
      <vt:lpstr>Google Analytics Dashboard</vt:lpstr>
      <vt:lpstr>Google Analytics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ericj</dc:creator>
  <cp:lastModifiedBy>Eric Li</cp:lastModifiedBy>
  <cp:revision>245</cp:revision>
  <dcterms:modified xsi:type="dcterms:W3CDTF">2020-10-29T22:17:30Z</dcterms:modified>
</cp:coreProperties>
</file>